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03" r:id="rId2"/>
    <p:sldId id="257" r:id="rId3"/>
    <p:sldId id="258" r:id="rId4"/>
    <p:sldId id="302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3" r:id="rId15"/>
    <p:sldId id="279" r:id="rId16"/>
    <p:sldId id="280" r:id="rId17"/>
    <p:sldId id="281" r:id="rId18"/>
    <p:sldId id="282" r:id="rId19"/>
    <p:sldId id="283" r:id="rId20"/>
    <p:sldId id="284" r:id="rId21"/>
    <p:sldId id="271" r:id="rId22"/>
    <p:sldId id="272" r:id="rId23"/>
    <p:sldId id="278" r:id="rId24"/>
    <p:sldId id="304" r:id="rId25"/>
    <p:sldId id="285" r:id="rId26"/>
    <p:sldId id="286" r:id="rId27"/>
    <p:sldId id="287" r:id="rId28"/>
    <p:sldId id="288" r:id="rId29"/>
    <p:sldId id="289" r:id="rId30"/>
    <p:sldId id="290" r:id="rId31"/>
    <p:sldId id="291" r:id="rId32"/>
    <p:sldId id="311" r:id="rId33"/>
    <p:sldId id="292" r:id="rId34"/>
    <p:sldId id="294" r:id="rId35"/>
    <p:sldId id="293" r:id="rId36"/>
    <p:sldId id="299" r:id="rId37"/>
    <p:sldId id="300" r:id="rId38"/>
    <p:sldId id="301" r:id="rId39"/>
    <p:sldId id="260" r:id="rId40"/>
    <p:sldId id="305" r:id="rId41"/>
    <p:sldId id="306" r:id="rId42"/>
    <p:sldId id="307" r:id="rId43"/>
    <p:sldId id="308" r:id="rId44"/>
    <p:sldId id="309" r:id="rId45"/>
    <p:sldId id="310" r:id="rId46"/>
    <p:sldId id="312" r:id="rId47"/>
    <p:sldId id="313" r:id="rId48"/>
    <p:sldId id="314" r:id="rId49"/>
    <p:sldId id="315" r:id="rId50"/>
    <p:sldId id="316" r:id="rId51"/>
    <p:sldId id="317" r:id="rId52"/>
    <p:sldId id="318" r:id="rId53"/>
    <p:sldId id="320" r:id="rId54"/>
    <p:sldId id="325" r:id="rId55"/>
    <p:sldId id="322" r:id="rId56"/>
    <p:sldId id="323" r:id="rId57"/>
    <p:sldId id="324" r:id="rId5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6C0C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287F3-0838-4638-8494-2AD3794781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14FD9B-7C98-47B2-B0CD-E4B53726BC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3FA7C9-DDB5-46CE-9AE8-362E560E5F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826FD-3D36-41DD-A179-28A620F541F7}" type="datetimeFigureOut">
              <a:rPr lang="en-US" smtClean="0"/>
              <a:t>3/12/2018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798FB5-7050-4F40-8341-008B44FD24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E1EDF9-3BEB-4D7D-95BC-AFC98300C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A8A442-F4EC-4A4D-945B-C57A8E7E9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9469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0FC6B0-8DB6-4906-8DFF-82B9521A0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64A8E8-8EBD-4FD2-B074-2D1D8D9A42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8866B7-A2B5-4B56-9329-1900496722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826FD-3D36-41DD-A179-28A620F541F7}" type="datetimeFigureOut">
              <a:rPr lang="en-US" smtClean="0"/>
              <a:t>3/12/2018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EE1229-0434-405D-9F50-65EEC37495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BB340D-E6A4-4050-A263-8B5DA248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A8A442-F4EC-4A4D-945B-C57A8E7E9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4361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BC22DEF-83B2-4519-B6FD-9CF6884A54D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78BB393-54AE-4DF8-9AF9-50C1460132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CBDE89-2053-41F6-AFB1-19BD8E128B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826FD-3D36-41DD-A179-28A620F541F7}" type="datetimeFigureOut">
              <a:rPr lang="en-US" smtClean="0"/>
              <a:t>3/12/2018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A1F430-185F-45F0-93FC-5538513353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81AE4C-DEDB-4FDF-A30E-B1560E089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A8A442-F4EC-4A4D-945B-C57A8E7E9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7043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1F93D3-0247-402B-850B-1CEDD60B2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5CB8FD-9F54-4620-88A2-C904865C53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94A866-FC84-48C7-AF1E-F5E6247089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826FD-3D36-41DD-A179-28A620F541F7}" type="datetimeFigureOut">
              <a:rPr lang="en-US" smtClean="0"/>
              <a:t>3/12/2018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6BC712-952E-4E9C-8083-69DF743664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091C64-D53F-44DC-A794-3E32B96DEE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A8A442-F4EC-4A4D-945B-C57A8E7E9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8990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359207-09D2-4C5B-8F03-CC7EC0D813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0BE650-3E69-4BF7-89E2-C0C85FABAA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B4B9D0-2D96-4011-830F-201B810957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826FD-3D36-41DD-A179-28A620F541F7}" type="datetimeFigureOut">
              <a:rPr lang="en-US" smtClean="0"/>
              <a:t>3/12/2018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82CD45-8652-4A1E-817E-E836945FF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DDC7F9-C143-4E66-A22A-D2648C295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A8A442-F4EC-4A4D-945B-C57A8E7E9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3278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2C673-6777-4BB9-AC9F-E7FB91A38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559315-6041-44AB-9270-C0212C8C8C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987A6A-CD10-4106-ACFC-04FED6B2E1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DA54AE-ECE7-4D77-BFE7-E550CC8981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826FD-3D36-41DD-A179-28A620F541F7}" type="datetimeFigureOut">
              <a:rPr lang="en-US" smtClean="0"/>
              <a:t>3/12/2018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46A10C-72D9-4A2F-801C-1470ECC92B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07B024-8330-430C-A588-59B7BF6D47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A8A442-F4EC-4A4D-945B-C57A8E7E9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0183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A2A2B-E36D-4004-B151-CC6D378784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F374A1-4DEC-456D-82EF-93BAC6DF4B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F93710-0DEB-4146-8D11-1F2C73D5D6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1E44AC9-9268-4424-9B48-ECCEE86EBE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8A03CAD-8806-43A6-9E73-894C614B3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4EDAB39-2E7F-42DE-AF6E-2E6169C068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826FD-3D36-41DD-A179-28A620F541F7}" type="datetimeFigureOut">
              <a:rPr lang="en-US" smtClean="0"/>
              <a:t>3/12/2018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9E297DA-2031-4AC9-AB52-A6C8FC6222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BEFD96-5244-42F9-899C-EE777E45F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A8A442-F4EC-4A4D-945B-C57A8E7E9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227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3157A5-8455-4533-8EA9-B6376918D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27D8E6-4346-4D23-B6FA-25DD4C7BFF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826FD-3D36-41DD-A179-28A620F541F7}" type="datetimeFigureOut">
              <a:rPr lang="en-US" smtClean="0"/>
              <a:t>3/12/2018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43191D-5249-4FB4-AACF-C010F5912F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2B05EB-CF23-4C32-963C-B45DAA7D59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A8A442-F4EC-4A4D-945B-C57A8E7E9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3267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F4A423-DBCB-4142-BCB2-AD9610D1F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826FD-3D36-41DD-A179-28A620F541F7}" type="datetimeFigureOut">
              <a:rPr lang="en-US" smtClean="0"/>
              <a:t>3/12/2018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1D9D69A-BE5B-481E-8273-BDBCE276E9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A3DF2E-838A-49CF-B5E9-837BB34C95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A8A442-F4EC-4A4D-945B-C57A8E7E9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8429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8BDA78-DF7B-45B6-A8D5-8CBFDBAA6D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E93C99-8EC6-40D8-ADFF-A75ECF81AC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234046-E3A4-47FA-BF9F-DBC9385D88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A126BB-1E6D-4DE3-B004-74974A252B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826FD-3D36-41DD-A179-28A620F541F7}" type="datetimeFigureOut">
              <a:rPr lang="en-US" smtClean="0"/>
              <a:t>3/12/2018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4D8341-6294-4F4E-AD12-CA63DD8BA4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CA3EEA-E53A-4DEB-9FE1-578F788BE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A8A442-F4EC-4A4D-945B-C57A8E7E9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2852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D68EB2-A406-4DF9-B3E9-CCDD71C4BA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040FED1-0FAF-4183-87D5-13A42646E6B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6BB8AC-6916-4FE6-B52F-13FAD2D638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DD8CE0-6EBB-4806-9C7F-D575ADF284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826FD-3D36-41DD-A179-28A620F541F7}" type="datetimeFigureOut">
              <a:rPr lang="en-US" smtClean="0"/>
              <a:t>3/12/2018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8F20F9-D60C-4ACA-8E8E-BAD2C76070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2A561A-A088-43C4-B5F1-AD5A5862C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A8A442-F4EC-4A4D-945B-C57A8E7E9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5573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E5B4D7A-5CCB-42C1-943C-1286B276DE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98477E-C3E2-4F09-A0EA-507719808F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058430-A752-451A-9F12-5AE9599014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4826FD-3D36-41DD-A179-28A620F541F7}" type="datetimeFigureOut">
              <a:rPr lang="en-US" smtClean="0"/>
              <a:t>3/12/2018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22A469-2345-42FC-8012-20FCEA55B5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A4D9F7-038F-4D8B-AF3D-20E9791400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A8A442-F4EC-4A4D-945B-C57A8E7E9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4583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520E94-AC40-4D5F-B6CE-8F3ECFBB0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Up Dynamics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0FDCB7-8075-470D-83AE-2D416D895D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1279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47CC250-6DBF-4278-A78A-AA28688ED0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342900"/>
            <a:ext cx="10972800" cy="6172200"/>
          </a:xfrm>
          <a:prstGeom prst="rect">
            <a:avLst/>
          </a:prstGeom>
        </p:spPr>
      </p:pic>
      <p:sp>
        <p:nvSpPr>
          <p:cNvPr id="6" name="Arrow: Up 5">
            <a:extLst>
              <a:ext uri="{FF2B5EF4-FFF2-40B4-BE49-F238E27FC236}">
                <a16:creationId xmlns:a16="http://schemas.microsoft.com/office/drawing/2014/main" id="{C4A6F13E-5410-4301-9CE4-34EB77DC76A4}"/>
              </a:ext>
            </a:extLst>
          </p:cNvPr>
          <p:cNvSpPr/>
          <p:nvPr/>
        </p:nvSpPr>
        <p:spPr>
          <a:xfrm rot="16200000">
            <a:off x="4679283" y="4620918"/>
            <a:ext cx="472535" cy="953985"/>
          </a:xfrm>
          <a:prstGeom prst="upArrow">
            <a:avLst>
              <a:gd name="adj1" fmla="val 50000"/>
              <a:gd name="adj2" fmla="val 89626"/>
            </a:avLst>
          </a:prstGeom>
          <a:solidFill>
            <a:srgbClr val="C0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0083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7691914-E246-4238-8D49-73597A0C3C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00" y="823912"/>
            <a:ext cx="10744200" cy="5210175"/>
          </a:xfrm>
          <a:prstGeom prst="rect">
            <a:avLst/>
          </a:prstGeom>
        </p:spPr>
      </p:pic>
      <p:sp>
        <p:nvSpPr>
          <p:cNvPr id="6" name="Arrow: Up 5">
            <a:extLst>
              <a:ext uri="{FF2B5EF4-FFF2-40B4-BE49-F238E27FC236}">
                <a16:creationId xmlns:a16="http://schemas.microsoft.com/office/drawing/2014/main" id="{FB88BD3B-C4AB-4141-8825-E7794F6387E9}"/>
              </a:ext>
            </a:extLst>
          </p:cNvPr>
          <p:cNvSpPr/>
          <p:nvPr/>
        </p:nvSpPr>
        <p:spPr>
          <a:xfrm rot="16200000">
            <a:off x="4166398" y="3383482"/>
            <a:ext cx="472535" cy="953985"/>
          </a:xfrm>
          <a:prstGeom prst="upArrow">
            <a:avLst>
              <a:gd name="adj1" fmla="val 50000"/>
              <a:gd name="adj2" fmla="val 89626"/>
            </a:avLst>
          </a:prstGeom>
          <a:solidFill>
            <a:srgbClr val="C0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2023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D1C090B-14B5-4834-9A97-0BA6E5C2EB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287" y="904875"/>
            <a:ext cx="10639425" cy="5048250"/>
          </a:xfrm>
          <a:prstGeom prst="rect">
            <a:avLst/>
          </a:prstGeom>
        </p:spPr>
      </p:pic>
      <p:sp>
        <p:nvSpPr>
          <p:cNvPr id="6" name="Arrow: Up 5">
            <a:extLst>
              <a:ext uri="{FF2B5EF4-FFF2-40B4-BE49-F238E27FC236}">
                <a16:creationId xmlns:a16="http://schemas.microsoft.com/office/drawing/2014/main" id="{4D5708EA-73B1-4DEC-9018-3BF09B7AA8D9}"/>
              </a:ext>
            </a:extLst>
          </p:cNvPr>
          <p:cNvSpPr/>
          <p:nvPr/>
        </p:nvSpPr>
        <p:spPr>
          <a:xfrm rot="16200000">
            <a:off x="3596527" y="3538162"/>
            <a:ext cx="472535" cy="953985"/>
          </a:xfrm>
          <a:prstGeom prst="upArrow">
            <a:avLst>
              <a:gd name="adj1" fmla="val 50000"/>
              <a:gd name="adj2" fmla="val 89626"/>
            </a:avLst>
          </a:prstGeom>
          <a:solidFill>
            <a:srgbClr val="C0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7332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F19284C-DD83-4933-8AB4-47C993A703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2050" y="804862"/>
            <a:ext cx="9867900" cy="524827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6883479-CC85-4E2E-8048-649AB39DD082}"/>
              </a:ext>
            </a:extLst>
          </p:cNvPr>
          <p:cNvSpPr/>
          <p:nvPr/>
        </p:nvSpPr>
        <p:spPr>
          <a:xfrm>
            <a:off x="3566123" y="5433165"/>
            <a:ext cx="5328478" cy="544633"/>
          </a:xfrm>
          <a:prstGeom prst="rect">
            <a:avLst/>
          </a:prstGeom>
          <a:solidFill>
            <a:schemeClr val="bg1"/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8EAFADD-BF02-44AD-B962-C406EB44AE6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402" t="48119" r="9658" b="17095"/>
          <a:stretch/>
        </p:blipFill>
        <p:spPr>
          <a:xfrm>
            <a:off x="3715647" y="5539811"/>
            <a:ext cx="770956" cy="331340"/>
          </a:xfrm>
          <a:prstGeom prst="rect">
            <a:avLst/>
          </a:prstGeom>
        </p:spPr>
      </p:pic>
      <p:sp>
        <p:nvSpPr>
          <p:cNvPr id="10" name="Arrow: Up 9">
            <a:extLst>
              <a:ext uri="{FF2B5EF4-FFF2-40B4-BE49-F238E27FC236}">
                <a16:creationId xmlns:a16="http://schemas.microsoft.com/office/drawing/2014/main" id="{CE87367B-FAAB-41C4-B00C-E9F543F87095}"/>
              </a:ext>
            </a:extLst>
          </p:cNvPr>
          <p:cNvSpPr/>
          <p:nvPr/>
        </p:nvSpPr>
        <p:spPr>
          <a:xfrm rot="16200000">
            <a:off x="4848477" y="5228488"/>
            <a:ext cx="472535" cy="953985"/>
          </a:xfrm>
          <a:prstGeom prst="upArrow">
            <a:avLst>
              <a:gd name="adj1" fmla="val 50000"/>
              <a:gd name="adj2" fmla="val 89626"/>
            </a:avLst>
          </a:prstGeom>
          <a:solidFill>
            <a:srgbClr val="C0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07989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D13E03E-EFEE-4FE5-A4C5-4FC199A711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38250" y="-347662"/>
            <a:ext cx="14668500" cy="7553325"/>
          </a:xfrm>
          <a:prstGeom prst="rect">
            <a:avLst/>
          </a:prstGeom>
        </p:spPr>
      </p:pic>
      <p:sp>
        <p:nvSpPr>
          <p:cNvPr id="6" name="Arrow: Up 5">
            <a:extLst>
              <a:ext uri="{FF2B5EF4-FFF2-40B4-BE49-F238E27FC236}">
                <a16:creationId xmlns:a16="http://schemas.microsoft.com/office/drawing/2014/main" id="{A743BB4F-32F6-4A13-831C-BB7EFF85E65E}"/>
              </a:ext>
            </a:extLst>
          </p:cNvPr>
          <p:cNvSpPr/>
          <p:nvPr/>
        </p:nvSpPr>
        <p:spPr>
          <a:xfrm rot="16200000">
            <a:off x="7874450" y="2133780"/>
            <a:ext cx="802133" cy="1619399"/>
          </a:xfrm>
          <a:prstGeom prst="upArrow">
            <a:avLst>
              <a:gd name="adj1" fmla="val 50000"/>
              <a:gd name="adj2" fmla="val 89626"/>
            </a:avLst>
          </a:prstGeom>
          <a:solidFill>
            <a:srgbClr val="C0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7EFCD5-64D3-4465-8CFE-A03C147A20AE}"/>
              </a:ext>
            </a:extLst>
          </p:cNvPr>
          <p:cNvSpPr txBox="1"/>
          <p:nvPr/>
        </p:nvSpPr>
        <p:spPr>
          <a:xfrm>
            <a:off x="8131736" y="2673728"/>
            <a:ext cx="2903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</a:t>
            </a:r>
          </a:p>
        </p:txBody>
      </p:sp>
      <p:sp>
        <p:nvSpPr>
          <p:cNvPr id="10" name="Arrow: Up 9">
            <a:extLst>
              <a:ext uri="{FF2B5EF4-FFF2-40B4-BE49-F238E27FC236}">
                <a16:creationId xmlns:a16="http://schemas.microsoft.com/office/drawing/2014/main" id="{909B79A6-75A7-4147-88D4-1AFD96F878E8}"/>
              </a:ext>
            </a:extLst>
          </p:cNvPr>
          <p:cNvSpPr/>
          <p:nvPr/>
        </p:nvSpPr>
        <p:spPr>
          <a:xfrm rot="16200000">
            <a:off x="1384230" y="5746595"/>
            <a:ext cx="802133" cy="1619399"/>
          </a:xfrm>
          <a:prstGeom prst="upArrow">
            <a:avLst>
              <a:gd name="adj1" fmla="val 50000"/>
              <a:gd name="adj2" fmla="val 89626"/>
            </a:avLst>
          </a:prstGeom>
          <a:solidFill>
            <a:srgbClr val="C0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DAE240E-7A89-4817-A068-D74CF4A87FAC}"/>
              </a:ext>
            </a:extLst>
          </p:cNvPr>
          <p:cNvSpPr txBox="1"/>
          <p:nvPr/>
        </p:nvSpPr>
        <p:spPr>
          <a:xfrm>
            <a:off x="1641516" y="6286543"/>
            <a:ext cx="2903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5268485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21A5E34-6D4B-4946-8AA1-25E30390D4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5012" y="304800"/>
            <a:ext cx="8181975" cy="6248400"/>
          </a:xfrm>
          <a:prstGeom prst="rect">
            <a:avLst/>
          </a:prstGeom>
        </p:spPr>
      </p:pic>
      <p:sp>
        <p:nvSpPr>
          <p:cNvPr id="6" name="Arrow: Up 5">
            <a:extLst>
              <a:ext uri="{FF2B5EF4-FFF2-40B4-BE49-F238E27FC236}">
                <a16:creationId xmlns:a16="http://schemas.microsoft.com/office/drawing/2014/main" id="{66123B85-6374-4C89-ADC8-CE8E7583029E}"/>
              </a:ext>
            </a:extLst>
          </p:cNvPr>
          <p:cNvSpPr/>
          <p:nvPr/>
        </p:nvSpPr>
        <p:spPr>
          <a:xfrm rot="16200000">
            <a:off x="3783918" y="3760663"/>
            <a:ext cx="802133" cy="1619399"/>
          </a:xfrm>
          <a:prstGeom prst="upArrow">
            <a:avLst>
              <a:gd name="adj1" fmla="val 50000"/>
              <a:gd name="adj2" fmla="val 89626"/>
            </a:avLst>
          </a:prstGeom>
          <a:solidFill>
            <a:srgbClr val="C0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46793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796A036-26ED-4BAE-A3B3-4A3DC97146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9775" y="1381125"/>
            <a:ext cx="8172450" cy="409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9953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47A8A26-F744-49A0-9F68-CF77739A63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4537" y="1395412"/>
            <a:ext cx="8162925" cy="4067175"/>
          </a:xfrm>
          <a:prstGeom prst="rect">
            <a:avLst/>
          </a:prstGeom>
        </p:spPr>
      </p:pic>
      <p:sp>
        <p:nvSpPr>
          <p:cNvPr id="6" name="Arrow: Up 5">
            <a:extLst>
              <a:ext uri="{FF2B5EF4-FFF2-40B4-BE49-F238E27FC236}">
                <a16:creationId xmlns:a16="http://schemas.microsoft.com/office/drawing/2014/main" id="{64056A5E-D70A-4D02-8EE5-E4BE4D3067AC}"/>
              </a:ext>
            </a:extLst>
          </p:cNvPr>
          <p:cNvSpPr/>
          <p:nvPr/>
        </p:nvSpPr>
        <p:spPr>
          <a:xfrm>
            <a:off x="4796119" y="1717267"/>
            <a:ext cx="802133" cy="1619399"/>
          </a:xfrm>
          <a:prstGeom prst="upArrow">
            <a:avLst>
              <a:gd name="adj1" fmla="val 50000"/>
              <a:gd name="adj2" fmla="val 89626"/>
            </a:avLst>
          </a:prstGeom>
          <a:solidFill>
            <a:srgbClr val="C0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3B5A497-90CD-4AA8-8CC6-641421BA8DC7}"/>
              </a:ext>
            </a:extLst>
          </p:cNvPr>
          <p:cNvSpPr txBox="1"/>
          <p:nvPr/>
        </p:nvSpPr>
        <p:spPr>
          <a:xfrm>
            <a:off x="4988277" y="2257215"/>
            <a:ext cx="2903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</a:t>
            </a:r>
          </a:p>
        </p:txBody>
      </p:sp>
      <p:sp>
        <p:nvSpPr>
          <p:cNvPr id="10" name="Arrow: Up 9">
            <a:extLst>
              <a:ext uri="{FF2B5EF4-FFF2-40B4-BE49-F238E27FC236}">
                <a16:creationId xmlns:a16="http://schemas.microsoft.com/office/drawing/2014/main" id="{28191C5E-0311-428F-9AB8-254A5630288A}"/>
              </a:ext>
            </a:extLst>
          </p:cNvPr>
          <p:cNvSpPr/>
          <p:nvPr/>
        </p:nvSpPr>
        <p:spPr>
          <a:xfrm>
            <a:off x="6593749" y="2619300"/>
            <a:ext cx="802133" cy="1619399"/>
          </a:xfrm>
          <a:prstGeom prst="upArrow">
            <a:avLst>
              <a:gd name="adj1" fmla="val 50000"/>
              <a:gd name="adj2" fmla="val 89626"/>
            </a:avLst>
          </a:prstGeom>
          <a:solidFill>
            <a:srgbClr val="C0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9DAA8E2-EBCF-4C80-9E60-1C3DCAB7E688}"/>
              </a:ext>
            </a:extLst>
          </p:cNvPr>
          <p:cNvSpPr txBox="1"/>
          <p:nvPr/>
        </p:nvSpPr>
        <p:spPr>
          <a:xfrm>
            <a:off x="6785907" y="3159248"/>
            <a:ext cx="2903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42924147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CB39BDA-3DDE-469C-B3DB-B3F102BA4D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5012" y="1309687"/>
            <a:ext cx="8181975" cy="4238625"/>
          </a:xfrm>
          <a:prstGeom prst="rect">
            <a:avLst/>
          </a:prstGeom>
        </p:spPr>
      </p:pic>
      <p:sp>
        <p:nvSpPr>
          <p:cNvPr id="6" name="Arrow: Up 5">
            <a:extLst>
              <a:ext uri="{FF2B5EF4-FFF2-40B4-BE49-F238E27FC236}">
                <a16:creationId xmlns:a16="http://schemas.microsoft.com/office/drawing/2014/main" id="{68C2EB49-4750-4752-8DA6-5CF5C6FEA46E}"/>
              </a:ext>
            </a:extLst>
          </p:cNvPr>
          <p:cNvSpPr/>
          <p:nvPr/>
        </p:nvSpPr>
        <p:spPr>
          <a:xfrm>
            <a:off x="2687593" y="3280344"/>
            <a:ext cx="802133" cy="1619399"/>
          </a:xfrm>
          <a:prstGeom prst="upArrow">
            <a:avLst>
              <a:gd name="adj1" fmla="val 50000"/>
              <a:gd name="adj2" fmla="val 89626"/>
            </a:avLst>
          </a:prstGeom>
          <a:solidFill>
            <a:srgbClr val="C0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2F49D7-DB6F-42FC-B4D4-D8AEAF1E227A}"/>
              </a:ext>
            </a:extLst>
          </p:cNvPr>
          <p:cNvSpPr txBox="1"/>
          <p:nvPr/>
        </p:nvSpPr>
        <p:spPr>
          <a:xfrm>
            <a:off x="2879751" y="3820292"/>
            <a:ext cx="2903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8317937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32BDEF3-F0DC-4603-BC87-E0BF4C21CE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0250" y="1590675"/>
            <a:ext cx="8191500" cy="3676650"/>
          </a:xfrm>
          <a:prstGeom prst="rect">
            <a:avLst/>
          </a:prstGeom>
        </p:spPr>
      </p:pic>
      <p:sp>
        <p:nvSpPr>
          <p:cNvPr id="6" name="Arrow: Up 5">
            <a:extLst>
              <a:ext uri="{FF2B5EF4-FFF2-40B4-BE49-F238E27FC236}">
                <a16:creationId xmlns:a16="http://schemas.microsoft.com/office/drawing/2014/main" id="{FA149F40-A253-4F63-8CF4-986F72B0EFCC}"/>
              </a:ext>
            </a:extLst>
          </p:cNvPr>
          <p:cNvSpPr/>
          <p:nvPr/>
        </p:nvSpPr>
        <p:spPr>
          <a:xfrm rot="16200000">
            <a:off x="3547828" y="2278996"/>
            <a:ext cx="802133" cy="1619399"/>
          </a:xfrm>
          <a:prstGeom prst="upArrow">
            <a:avLst>
              <a:gd name="adj1" fmla="val 50000"/>
              <a:gd name="adj2" fmla="val 89626"/>
            </a:avLst>
          </a:prstGeom>
          <a:solidFill>
            <a:srgbClr val="C0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64910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4CFF132-EBC7-47C5-832A-95B208BCF5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5910" cy="6623707"/>
          </a:xfrm>
          <a:prstGeom prst="rect">
            <a:avLst/>
          </a:prstGeom>
        </p:spPr>
      </p:pic>
      <p:sp>
        <p:nvSpPr>
          <p:cNvPr id="8" name="Arrow: Up 7">
            <a:extLst>
              <a:ext uri="{FF2B5EF4-FFF2-40B4-BE49-F238E27FC236}">
                <a16:creationId xmlns:a16="http://schemas.microsoft.com/office/drawing/2014/main" id="{4630EFF8-87F7-4F86-922C-241271BB89A5}"/>
              </a:ext>
            </a:extLst>
          </p:cNvPr>
          <p:cNvSpPr/>
          <p:nvPr/>
        </p:nvSpPr>
        <p:spPr>
          <a:xfrm>
            <a:off x="1281970" y="3686400"/>
            <a:ext cx="472535" cy="953985"/>
          </a:xfrm>
          <a:prstGeom prst="upArrow">
            <a:avLst>
              <a:gd name="adj1" fmla="val 50000"/>
              <a:gd name="adj2" fmla="val 89626"/>
            </a:avLst>
          </a:prstGeom>
          <a:solidFill>
            <a:srgbClr val="C0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6260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1550629-96FC-4E67-99CF-2A15FF6201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5012" y="1352550"/>
            <a:ext cx="8181975" cy="4152900"/>
          </a:xfrm>
          <a:prstGeom prst="rect">
            <a:avLst/>
          </a:prstGeom>
        </p:spPr>
      </p:pic>
      <p:sp>
        <p:nvSpPr>
          <p:cNvPr id="6" name="Arrow: Up 5">
            <a:extLst>
              <a:ext uri="{FF2B5EF4-FFF2-40B4-BE49-F238E27FC236}">
                <a16:creationId xmlns:a16="http://schemas.microsoft.com/office/drawing/2014/main" id="{27F17E6C-D8F3-499B-B498-F2E6C80ED6E4}"/>
              </a:ext>
            </a:extLst>
          </p:cNvPr>
          <p:cNvSpPr/>
          <p:nvPr/>
        </p:nvSpPr>
        <p:spPr>
          <a:xfrm>
            <a:off x="2134004" y="3785087"/>
            <a:ext cx="802133" cy="1619399"/>
          </a:xfrm>
          <a:prstGeom prst="upArrow">
            <a:avLst>
              <a:gd name="adj1" fmla="val 50000"/>
              <a:gd name="adj2" fmla="val 89626"/>
            </a:avLst>
          </a:prstGeom>
          <a:solidFill>
            <a:srgbClr val="C0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586391-C06B-4965-BD49-A05F09EAF0A3}"/>
              </a:ext>
            </a:extLst>
          </p:cNvPr>
          <p:cNvSpPr txBox="1"/>
          <p:nvPr/>
        </p:nvSpPr>
        <p:spPr>
          <a:xfrm>
            <a:off x="2326162" y="4325035"/>
            <a:ext cx="2903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</a:t>
            </a:r>
          </a:p>
        </p:txBody>
      </p:sp>
      <p:sp>
        <p:nvSpPr>
          <p:cNvPr id="10" name="Arrow: Up 9">
            <a:extLst>
              <a:ext uri="{FF2B5EF4-FFF2-40B4-BE49-F238E27FC236}">
                <a16:creationId xmlns:a16="http://schemas.microsoft.com/office/drawing/2014/main" id="{3029AAE9-D4BA-4480-981C-B3B05C7C804A}"/>
              </a:ext>
            </a:extLst>
          </p:cNvPr>
          <p:cNvSpPr/>
          <p:nvPr/>
        </p:nvSpPr>
        <p:spPr>
          <a:xfrm>
            <a:off x="3947916" y="2277377"/>
            <a:ext cx="802133" cy="1619399"/>
          </a:xfrm>
          <a:prstGeom prst="upArrow">
            <a:avLst>
              <a:gd name="adj1" fmla="val 50000"/>
              <a:gd name="adj2" fmla="val 89626"/>
            </a:avLst>
          </a:prstGeom>
          <a:solidFill>
            <a:srgbClr val="C0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17ECFC3-91FA-4DC4-8291-228F816BECB9}"/>
              </a:ext>
            </a:extLst>
          </p:cNvPr>
          <p:cNvSpPr txBox="1"/>
          <p:nvPr/>
        </p:nvSpPr>
        <p:spPr>
          <a:xfrm>
            <a:off x="4140074" y="2817325"/>
            <a:ext cx="2903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960078F-975C-45C5-AB18-941ED74786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0049" y="3896776"/>
            <a:ext cx="4591050" cy="2343150"/>
          </a:xfrm>
          <a:prstGeom prst="rect">
            <a:avLst/>
          </a:prstGeom>
        </p:spPr>
      </p:pic>
      <p:sp>
        <p:nvSpPr>
          <p:cNvPr id="17" name="Arrow: Up 16">
            <a:extLst>
              <a:ext uri="{FF2B5EF4-FFF2-40B4-BE49-F238E27FC236}">
                <a16:creationId xmlns:a16="http://schemas.microsoft.com/office/drawing/2014/main" id="{C80F160C-5AEF-4541-9DDC-8BC96DC7DCD6}"/>
              </a:ext>
            </a:extLst>
          </p:cNvPr>
          <p:cNvSpPr/>
          <p:nvPr/>
        </p:nvSpPr>
        <p:spPr>
          <a:xfrm rot="10800000">
            <a:off x="7438137" y="4139393"/>
            <a:ext cx="802133" cy="1619399"/>
          </a:xfrm>
          <a:prstGeom prst="upArrow">
            <a:avLst>
              <a:gd name="adj1" fmla="val 50000"/>
              <a:gd name="adj2" fmla="val 89626"/>
            </a:avLst>
          </a:prstGeom>
          <a:solidFill>
            <a:srgbClr val="C0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F25F45A-60AF-462E-8D7D-E44E7427B9FA}"/>
              </a:ext>
            </a:extLst>
          </p:cNvPr>
          <p:cNvSpPr txBox="1"/>
          <p:nvPr/>
        </p:nvSpPr>
        <p:spPr>
          <a:xfrm>
            <a:off x="7630294" y="4619742"/>
            <a:ext cx="2903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19183218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E2B99B1-4536-4169-9FDF-9F2F04E47C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342900"/>
            <a:ext cx="10972800" cy="6172200"/>
          </a:xfrm>
          <a:prstGeom prst="rect">
            <a:avLst/>
          </a:prstGeom>
        </p:spPr>
      </p:pic>
      <p:sp>
        <p:nvSpPr>
          <p:cNvPr id="6" name="Arrow: Up 5">
            <a:extLst>
              <a:ext uri="{FF2B5EF4-FFF2-40B4-BE49-F238E27FC236}">
                <a16:creationId xmlns:a16="http://schemas.microsoft.com/office/drawing/2014/main" id="{89843461-8039-4E69-8857-DF859BBCCAD2}"/>
              </a:ext>
            </a:extLst>
          </p:cNvPr>
          <p:cNvSpPr/>
          <p:nvPr/>
        </p:nvSpPr>
        <p:spPr>
          <a:xfrm>
            <a:off x="7648252" y="1862810"/>
            <a:ext cx="472535" cy="953985"/>
          </a:xfrm>
          <a:prstGeom prst="upArrow">
            <a:avLst>
              <a:gd name="adj1" fmla="val 50000"/>
              <a:gd name="adj2" fmla="val 89626"/>
            </a:avLst>
          </a:prstGeom>
          <a:solidFill>
            <a:srgbClr val="C0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0639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63769CC-5434-4008-AC47-03F3AD644E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1700" y="1157287"/>
            <a:ext cx="7848600" cy="4543425"/>
          </a:xfrm>
          <a:prstGeom prst="rect">
            <a:avLst/>
          </a:prstGeom>
        </p:spPr>
      </p:pic>
      <p:sp>
        <p:nvSpPr>
          <p:cNvPr id="6" name="Arrow: Up 5">
            <a:extLst>
              <a:ext uri="{FF2B5EF4-FFF2-40B4-BE49-F238E27FC236}">
                <a16:creationId xmlns:a16="http://schemas.microsoft.com/office/drawing/2014/main" id="{CF39076D-2B22-490B-A1B0-94BAC9BF11EF}"/>
              </a:ext>
            </a:extLst>
          </p:cNvPr>
          <p:cNvSpPr/>
          <p:nvPr/>
        </p:nvSpPr>
        <p:spPr>
          <a:xfrm>
            <a:off x="6777162" y="3784092"/>
            <a:ext cx="472535" cy="953985"/>
          </a:xfrm>
          <a:prstGeom prst="upArrow">
            <a:avLst>
              <a:gd name="adj1" fmla="val 50000"/>
              <a:gd name="adj2" fmla="val 89626"/>
            </a:avLst>
          </a:prstGeom>
          <a:solidFill>
            <a:srgbClr val="C0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7838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697CD62-ED90-47CF-91B2-2EB5026FFC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342900"/>
            <a:ext cx="10972800" cy="6172200"/>
          </a:xfrm>
          <a:prstGeom prst="rect">
            <a:avLst/>
          </a:prstGeom>
        </p:spPr>
      </p:pic>
      <p:sp>
        <p:nvSpPr>
          <p:cNvPr id="8" name="Arrow: Up 7">
            <a:extLst>
              <a:ext uri="{FF2B5EF4-FFF2-40B4-BE49-F238E27FC236}">
                <a16:creationId xmlns:a16="http://schemas.microsoft.com/office/drawing/2014/main" id="{98D3F908-04D1-4777-91F7-726849A4A0A2}"/>
              </a:ext>
            </a:extLst>
          </p:cNvPr>
          <p:cNvSpPr/>
          <p:nvPr/>
        </p:nvSpPr>
        <p:spPr>
          <a:xfrm>
            <a:off x="10414449" y="815891"/>
            <a:ext cx="802133" cy="1619399"/>
          </a:xfrm>
          <a:prstGeom prst="upArrow">
            <a:avLst>
              <a:gd name="adj1" fmla="val 50000"/>
              <a:gd name="adj2" fmla="val 89626"/>
            </a:avLst>
          </a:prstGeom>
          <a:solidFill>
            <a:srgbClr val="C0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3AB4731-C723-44F2-9003-119C199CC0CC}"/>
              </a:ext>
            </a:extLst>
          </p:cNvPr>
          <p:cNvSpPr txBox="1"/>
          <p:nvPr/>
        </p:nvSpPr>
        <p:spPr>
          <a:xfrm>
            <a:off x="10606607" y="1412826"/>
            <a:ext cx="2903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</a:t>
            </a:r>
          </a:p>
        </p:txBody>
      </p:sp>
      <p:sp>
        <p:nvSpPr>
          <p:cNvPr id="12" name="Arrow: Up 11">
            <a:extLst>
              <a:ext uri="{FF2B5EF4-FFF2-40B4-BE49-F238E27FC236}">
                <a16:creationId xmlns:a16="http://schemas.microsoft.com/office/drawing/2014/main" id="{BB0830C3-12B7-41C6-9BCD-B9D2A1EFBCC8}"/>
              </a:ext>
            </a:extLst>
          </p:cNvPr>
          <p:cNvSpPr/>
          <p:nvPr/>
        </p:nvSpPr>
        <p:spPr>
          <a:xfrm rot="16200000">
            <a:off x="2416225" y="3850215"/>
            <a:ext cx="802133" cy="1619399"/>
          </a:xfrm>
          <a:prstGeom prst="upArrow">
            <a:avLst>
              <a:gd name="adj1" fmla="val 50000"/>
              <a:gd name="adj2" fmla="val 89626"/>
            </a:avLst>
          </a:prstGeom>
          <a:solidFill>
            <a:srgbClr val="C0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FBB78B-8574-4FC0-8412-4248DE850286}"/>
              </a:ext>
            </a:extLst>
          </p:cNvPr>
          <p:cNvSpPr txBox="1"/>
          <p:nvPr/>
        </p:nvSpPr>
        <p:spPr>
          <a:xfrm>
            <a:off x="2673511" y="4390163"/>
            <a:ext cx="2903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42414894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8EDEA-948A-4780-8A55-BAD68E32D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up Azure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12B8A9-CB0A-41C6-94FA-53F00E6999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0710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F424DBE-47A5-4674-8ACB-73C5B6B7F0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342900"/>
            <a:ext cx="10972800" cy="6172200"/>
          </a:xfrm>
          <a:prstGeom prst="rect">
            <a:avLst/>
          </a:prstGeom>
        </p:spPr>
      </p:pic>
      <p:sp>
        <p:nvSpPr>
          <p:cNvPr id="6" name="Arrow: Up 5">
            <a:extLst>
              <a:ext uri="{FF2B5EF4-FFF2-40B4-BE49-F238E27FC236}">
                <a16:creationId xmlns:a16="http://schemas.microsoft.com/office/drawing/2014/main" id="{2475A5EF-4E79-49D1-9E68-5CCE992B6BF0}"/>
              </a:ext>
            </a:extLst>
          </p:cNvPr>
          <p:cNvSpPr/>
          <p:nvPr/>
        </p:nvSpPr>
        <p:spPr>
          <a:xfrm rot="5400000">
            <a:off x="4546522" y="2422840"/>
            <a:ext cx="472535" cy="953985"/>
          </a:xfrm>
          <a:prstGeom prst="upArrow">
            <a:avLst>
              <a:gd name="adj1" fmla="val 50000"/>
              <a:gd name="adj2" fmla="val 89626"/>
            </a:avLst>
          </a:prstGeom>
          <a:solidFill>
            <a:srgbClr val="C0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8423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F020A34-9A61-47F8-9E35-CE5D9BA5F1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95312" y="-476250"/>
            <a:ext cx="13382625" cy="78105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1E06D25-D2F8-4626-9B23-A8A608962A9D}"/>
              </a:ext>
            </a:extLst>
          </p:cNvPr>
          <p:cNvSpPr/>
          <p:nvPr/>
        </p:nvSpPr>
        <p:spPr>
          <a:xfrm>
            <a:off x="3404532" y="3698688"/>
            <a:ext cx="2161055" cy="326092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Up 6">
            <a:extLst>
              <a:ext uri="{FF2B5EF4-FFF2-40B4-BE49-F238E27FC236}">
                <a16:creationId xmlns:a16="http://schemas.microsoft.com/office/drawing/2014/main" id="{3C616593-3511-4E88-94DB-6BF6FF6DBA7A}"/>
              </a:ext>
            </a:extLst>
          </p:cNvPr>
          <p:cNvSpPr/>
          <p:nvPr/>
        </p:nvSpPr>
        <p:spPr>
          <a:xfrm rot="16200000">
            <a:off x="4885234" y="4379381"/>
            <a:ext cx="802133" cy="1619399"/>
          </a:xfrm>
          <a:prstGeom prst="upArrow">
            <a:avLst>
              <a:gd name="adj1" fmla="val 50000"/>
              <a:gd name="adj2" fmla="val 89626"/>
            </a:avLst>
          </a:prstGeom>
          <a:solidFill>
            <a:srgbClr val="C0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EE89781-F6CD-4752-BF25-5A44C9BF933D}"/>
              </a:ext>
            </a:extLst>
          </p:cNvPr>
          <p:cNvSpPr/>
          <p:nvPr/>
        </p:nvSpPr>
        <p:spPr>
          <a:xfrm>
            <a:off x="3396073" y="4351665"/>
            <a:ext cx="2161055" cy="326092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2671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6C3CAA5-5A9D-40D0-88CD-C170F273F1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27"/>
          <a:stretch/>
        </p:blipFill>
        <p:spPr>
          <a:xfrm>
            <a:off x="609600" y="659424"/>
            <a:ext cx="10972800" cy="585567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03000DA-C528-46E9-BEC7-FDC78EACDE96}"/>
              </a:ext>
            </a:extLst>
          </p:cNvPr>
          <p:cNvSpPr/>
          <p:nvPr/>
        </p:nvSpPr>
        <p:spPr>
          <a:xfrm>
            <a:off x="3111137" y="2861858"/>
            <a:ext cx="2161055" cy="326092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Up 5">
            <a:extLst>
              <a:ext uri="{FF2B5EF4-FFF2-40B4-BE49-F238E27FC236}">
                <a16:creationId xmlns:a16="http://schemas.microsoft.com/office/drawing/2014/main" id="{58A07BF2-A280-4269-9304-12DB2F1BB53F}"/>
              </a:ext>
            </a:extLst>
          </p:cNvPr>
          <p:cNvSpPr/>
          <p:nvPr/>
        </p:nvSpPr>
        <p:spPr>
          <a:xfrm rot="16200000">
            <a:off x="4543310" y="2692569"/>
            <a:ext cx="802133" cy="1619399"/>
          </a:xfrm>
          <a:prstGeom prst="upArrow">
            <a:avLst>
              <a:gd name="adj1" fmla="val 50000"/>
              <a:gd name="adj2" fmla="val 89626"/>
            </a:avLst>
          </a:prstGeom>
          <a:solidFill>
            <a:srgbClr val="C0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31455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619111E-A633-4998-AC7D-327E989F7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" y="-723900"/>
            <a:ext cx="11201400" cy="8305800"/>
          </a:xfrm>
          <a:prstGeom prst="rect">
            <a:avLst/>
          </a:prstGeom>
        </p:spPr>
      </p:pic>
      <p:sp>
        <p:nvSpPr>
          <p:cNvPr id="8" name="Arrow: Up 7">
            <a:extLst>
              <a:ext uri="{FF2B5EF4-FFF2-40B4-BE49-F238E27FC236}">
                <a16:creationId xmlns:a16="http://schemas.microsoft.com/office/drawing/2014/main" id="{EC089CBD-A318-4B8D-A0C9-46ECFB4708FA}"/>
              </a:ext>
            </a:extLst>
          </p:cNvPr>
          <p:cNvSpPr/>
          <p:nvPr/>
        </p:nvSpPr>
        <p:spPr>
          <a:xfrm rot="16200000">
            <a:off x="4885234" y="6119941"/>
            <a:ext cx="802133" cy="1619399"/>
          </a:xfrm>
          <a:prstGeom prst="upArrow">
            <a:avLst>
              <a:gd name="adj1" fmla="val 50000"/>
              <a:gd name="adj2" fmla="val 89626"/>
            </a:avLst>
          </a:prstGeom>
          <a:solidFill>
            <a:srgbClr val="C0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58974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7BF0D7-84E8-4C90-A845-F377352996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342900"/>
            <a:ext cx="10972800" cy="6172200"/>
          </a:xfrm>
          <a:prstGeom prst="rect">
            <a:avLst/>
          </a:prstGeom>
        </p:spPr>
      </p:pic>
      <p:sp>
        <p:nvSpPr>
          <p:cNvPr id="6" name="Arrow: Up 5">
            <a:extLst>
              <a:ext uri="{FF2B5EF4-FFF2-40B4-BE49-F238E27FC236}">
                <a16:creationId xmlns:a16="http://schemas.microsoft.com/office/drawing/2014/main" id="{85C50DA9-252D-4365-B1E1-7000BB8E768F}"/>
              </a:ext>
            </a:extLst>
          </p:cNvPr>
          <p:cNvSpPr/>
          <p:nvPr/>
        </p:nvSpPr>
        <p:spPr>
          <a:xfrm rot="16200000">
            <a:off x="4600297" y="3091479"/>
            <a:ext cx="802133" cy="1619399"/>
          </a:xfrm>
          <a:prstGeom prst="upArrow">
            <a:avLst>
              <a:gd name="adj1" fmla="val 50000"/>
              <a:gd name="adj2" fmla="val 89626"/>
            </a:avLst>
          </a:prstGeom>
          <a:solidFill>
            <a:srgbClr val="C0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87558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80DCB38-0C19-4820-8353-E33E8B2348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19275" y="-762000"/>
            <a:ext cx="15830550" cy="8382000"/>
          </a:xfrm>
          <a:prstGeom prst="rect">
            <a:avLst/>
          </a:prstGeom>
        </p:spPr>
      </p:pic>
      <p:sp>
        <p:nvSpPr>
          <p:cNvPr id="8" name="Arrow: Up 7">
            <a:extLst>
              <a:ext uri="{FF2B5EF4-FFF2-40B4-BE49-F238E27FC236}">
                <a16:creationId xmlns:a16="http://schemas.microsoft.com/office/drawing/2014/main" id="{0A438ACE-D7F4-4CEA-BE64-9E6A3E6F9226}"/>
              </a:ext>
            </a:extLst>
          </p:cNvPr>
          <p:cNvSpPr/>
          <p:nvPr/>
        </p:nvSpPr>
        <p:spPr>
          <a:xfrm>
            <a:off x="5694933" y="3002555"/>
            <a:ext cx="802133" cy="1619399"/>
          </a:xfrm>
          <a:prstGeom prst="upArrow">
            <a:avLst>
              <a:gd name="adj1" fmla="val 50000"/>
              <a:gd name="adj2" fmla="val 89626"/>
            </a:avLst>
          </a:prstGeom>
          <a:solidFill>
            <a:srgbClr val="C0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Segoe UI" panose="020B0502040204020203" pitchFamily="34" charset="0"/>
                <a:cs typeface="Segoe UI" panose="020B0502040204020203" pitchFamily="34" charset="0"/>
              </a:rPr>
              <a:t>A</a:t>
            </a:r>
          </a:p>
        </p:txBody>
      </p:sp>
      <p:sp>
        <p:nvSpPr>
          <p:cNvPr id="2" name="Arrow: Up 1">
            <a:extLst>
              <a:ext uri="{FF2B5EF4-FFF2-40B4-BE49-F238E27FC236}">
                <a16:creationId xmlns:a16="http://schemas.microsoft.com/office/drawing/2014/main" id="{8B76CCBD-C1ED-4DDC-97F0-83E06CC708A8}"/>
              </a:ext>
            </a:extLst>
          </p:cNvPr>
          <p:cNvSpPr/>
          <p:nvPr/>
        </p:nvSpPr>
        <p:spPr>
          <a:xfrm rot="16200000">
            <a:off x="8684815" y="4705022"/>
            <a:ext cx="802133" cy="1619399"/>
          </a:xfrm>
          <a:prstGeom prst="upArrow">
            <a:avLst>
              <a:gd name="adj1" fmla="val 50000"/>
              <a:gd name="adj2" fmla="val 89626"/>
            </a:avLst>
          </a:prstGeom>
          <a:solidFill>
            <a:srgbClr val="C0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64D66C-A3B4-40A2-9ED6-B47440BF84AB}"/>
              </a:ext>
            </a:extLst>
          </p:cNvPr>
          <p:cNvSpPr txBox="1"/>
          <p:nvPr/>
        </p:nvSpPr>
        <p:spPr>
          <a:xfrm>
            <a:off x="8942101" y="5244970"/>
            <a:ext cx="2903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614275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13E2DBD-10BE-4CD0-BA46-ADC2DC609D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5025" y="-214312"/>
            <a:ext cx="7981950" cy="7286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3438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BCC33E2-BEC4-48AD-A4A5-E64303178E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342900"/>
            <a:ext cx="10972800" cy="6172200"/>
          </a:xfrm>
          <a:prstGeom prst="rect">
            <a:avLst/>
          </a:prstGeom>
        </p:spPr>
      </p:pic>
      <p:sp>
        <p:nvSpPr>
          <p:cNvPr id="2" name="Arrow: Up 1">
            <a:extLst>
              <a:ext uri="{FF2B5EF4-FFF2-40B4-BE49-F238E27FC236}">
                <a16:creationId xmlns:a16="http://schemas.microsoft.com/office/drawing/2014/main" id="{7CE5AAF3-07E9-4A57-8DE4-571AE0A224CE}"/>
              </a:ext>
            </a:extLst>
          </p:cNvPr>
          <p:cNvSpPr/>
          <p:nvPr/>
        </p:nvSpPr>
        <p:spPr>
          <a:xfrm rot="16200000">
            <a:off x="7482220" y="3189172"/>
            <a:ext cx="802133" cy="1619399"/>
          </a:xfrm>
          <a:prstGeom prst="upArrow">
            <a:avLst>
              <a:gd name="adj1" fmla="val 50000"/>
              <a:gd name="adj2" fmla="val 89626"/>
            </a:avLst>
          </a:prstGeom>
          <a:solidFill>
            <a:srgbClr val="C0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70263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BF5E3F-72B2-4D80-9D0C-1BF1E0D44A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up Connected Field Service</a:t>
            </a:r>
          </a:p>
        </p:txBody>
      </p:sp>
    </p:spTree>
    <p:extLst>
      <p:ext uri="{BB962C8B-B14F-4D97-AF65-F5344CB8AC3E}">
        <p14:creationId xmlns:p14="http://schemas.microsoft.com/office/powerpoint/2010/main" val="1355390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CF7421D-E9F4-417F-8996-DD60ED0471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775" y="-9525"/>
            <a:ext cx="11220450" cy="6877050"/>
          </a:xfrm>
          <a:prstGeom prst="rect">
            <a:avLst/>
          </a:prstGeom>
        </p:spPr>
      </p:pic>
      <p:sp>
        <p:nvSpPr>
          <p:cNvPr id="11" name="Arrow: Up 10">
            <a:extLst>
              <a:ext uri="{FF2B5EF4-FFF2-40B4-BE49-F238E27FC236}">
                <a16:creationId xmlns:a16="http://schemas.microsoft.com/office/drawing/2014/main" id="{D003DF54-C1B9-460B-9D1A-1919EE87C622}"/>
              </a:ext>
            </a:extLst>
          </p:cNvPr>
          <p:cNvSpPr/>
          <p:nvPr/>
        </p:nvSpPr>
        <p:spPr>
          <a:xfrm rot="16200000">
            <a:off x="2261545" y="1880086"/>
            <a:ext cx="802133" cy="1619399"/>
          </a:xfrm>
          <a:prstGeom prst="upArrow">
            <a:avLst>
              <a:gd name="adj1" fmla="val 50000"/>
              <a:gd name="adj2" fmla="val 89626"/>
            </a:avLst>
          </a:prstGeom>
          <a:solidFill>
            <a:srgbClr val="C0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D6A395C-CB4F-4FA6-A5ED-BAF8B7966BF1}"/>
              </a:ext>
            </a:extLst>
          </p:cNvPr>
          <p:cNvSpPr txBox="1"/>
          <p:nvPr/>
        </p:nvSpPr>
        <p:spPr>
          <a:xfrm>
            <a:off x="2518831" y="2420034"/>
            <a:ext cx="2903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</a:t>
            </a:r>
          </a:p>
        </p:txBody>
      </p:sp>
      <p:sp>
        <p:nvSpPr>
          <p:cNvPr id="15" name="Arrow: Up 14">
            <a:extLst>
              <a:ext uri="{FF2B5EF4-FFF2-40B4-BE49-F238E27FC236}">
                <a16:creationId xmlns:a16="http://schemas.microsoft.com/office/drawing/2014/main" id="{75B05260-0D98-494F-9FD8-597E755E468A}"/>
              </a:ext>
            </a:extLst>
          </p:cNvPr>
          <p:cNvSpPr/>
          <p:nvPr/>
        </p:nvSpPr>
        <p:spPr>
          <a:xfrm rot="16200000">
            <a:off x="8538276" y="5340023"/>
            <a:ext cx="802133" cy="1619399"/>
          </a:xfrm>
          <a:prstGeom prst="upArrow">
            <a:avLst>
              <a:gd name="adj1" fmla="val 50000"/>
              <a:gd name="adj2" fmla="val 89626"/>
            </a:avLst>
          </a:prstGeom>
          <a:solidFill>
            <a:srgbClr val="C0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7CF32B8-84BA-4611-90CF-DB92FD3534BB}"/>
              </a:ext>
            </a:extLst>
          </p:cNvPr>
          <p:cNvSpPr txBox="1"/>
          <p:nvPr/>
        </p:nvSpPr>
        <p:spPr>
          <a:xfrm>
            <a:off x="8795562" y="5879971"/>
            <a:ext cx="2903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9005F2-390F-4BC0-A0BE-51F7DDFD8AFA}"/>
              </a:ext>
            </a:extLst>
          </p:cNvPr>
          <p:cNvSpPr txBox="1"/>
          <p:nvPr/>
        </p:nvSpPr>
        <p:spPr>
          <a:xfrm>
            <a:off x="5393565" y="3708579"/>
            <a:ext cx="1359794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800" dirty="0">
                <a:latin typeface="Segoe UI" panose="020B0502040204020203" pitchFamily="34" charset="0"/>
                <a:cs typeface="Segoe UI" panose="020B0502040204020203" pitchFamily="34" charset="0"/>
              </a:rPr>
              <a:t>The Greg Company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65D3002-8CC3-46EB-8912-EF2D84EE3908}"/>
              </a:ext>
            </a:extLst>
          </p:cNvPr>
          <p:cNvSpPr/>
          <p:nvPr/>
        </p:nvSpPr>
        <p:spPr>
          <a:xfrm>
            <a:off x="5377283" y="3013726"/>
            <a:ext cx="1619399" cy="222544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4948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92EA59D-50CF-47B7-AE37-EAFAE1DF75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5" t="1092"/>
          <a:stretch/>
        </p:blipFill>
        <p:spPr>
          <a:xfrm>
            <a:off x="4371731" y="1416538"/>
            <a:ext cx="3472106" cy="4069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9526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D240DE2-DAF5-4911-9121-57F44DB8DD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" y="342900"/>
            <a:ext cx="11506200" cy="6172200"/>
          </a:xfrm>
          <a:prstGeom prst="rect">
            <a:avLst/>
          </a:prstGeom>
        </p:spPr>
      </p:pic>
      <p:sp>
        <p:nvSpPr>
          <p:cNvPr id="8" name="Arrow: Up 7">
            <a:extLst>
              <a:ext uri="{FF2B5EF4-FFF2-40B4-BE49-F238E27FC236}">
                <a16:creationId xmlns:a16="http://schemas.microsoft.com/office/drawing/2014/main" id="{5986C857-BA38-41E0-A9EF-5826802C45DD}"/>
              </a:ext>
            </a:extLst>
          </p:cNvPr>
          <p:cNvSpPr/>
          <p:nvPr/>
        </p:nvSpPr>
        <p:spPr>
          <a:xfrm rot="10800000">
            <a:off x="9432504" y="907499"/>
            <a:ext cx="802133" cy="1619399"/>
          </a:xfrm>
          <a:prstGeom prst="upArrow">
            <a:avLst>
              <a:gd name="adj1" fmla="val 50000"/>
              <a:gd name="adj2" fmla="val 89626"/>
            </a:avLst>
          </a:prstGeom>
          <a:solidFill>
            <a:srgbClr val="C0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1280254-CE9B-40B6-AC9E-C0310BD565DD}"/>
              </a:ext>
            </a:extLst>
          </p:cNvPr>
          <p:cNvSpPr txBox="1"/>
          <p:nvPr/>
        </p:nvSpPr>
        <p:spPr>
          <a:xfrm>
            <a:off x="9624661" y="1447447"/>
            <a:ext cx="2903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</a:t>
            </a:r>
          </a:p>
        </p:txBody>
      </p:sp>
      <p:sp>
        <p:nvSpPr>
          <p:cNvPr id="12" name="Arrow: Up 11">
            <a:extLst>
              <a:ext uri="{FF2B5EF4-FFF2-40B4-BE49-F238E27FC236}">
                <a16:creationId xmlns:a16="http://schemas.microsoft.com/office/drawing/2014/main" id="{8F438418-0C4B-4D25-AE7B-992C676526D8}"/>
              </a:ext>
            </a:extLst>
          </p:cNvPr>
          <p:cNvSpPr/>
          <p:nvPr/>
        </p:nvSpPr>
        <p:spPr>
          <a:xfrm rot="5400000">
            <a:off x="7732315" y="4672459"/>
            <a:ext cx="802133" cy="1619399"/>
          </a:xfrm>
          <a:prstGeom prst="upArrow">
            <a:avLst>
              <a:gd name="adj1" fmla="val 50000"/>
              <a:gd name="adj2" fmla="val 89626"/>
            </a:avLst>
          </a:prstGeom>
          <a:solidFill>
            <a:srgbClr val="C0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98B314-5CFC-4475-A560-3BE4A17DD414}"/>
              </a:ext>
            </a:extLst>
          </p:cNvPr>
          <p:cNvSpPr txBox="1"/>
          <p:nvPr/>
        </p:nvSpPr>
        <p:spPr>
          <a:xfrm>
            <a:off x="7989601" y="5212407"/>
            <a:ext cx="2903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5BF6C26-7A46-4398-8FE4-52AF7C3E5B9D}"/>
              </a:ext>
            </a:extLst>
          </p:cNvPr>
          <p:cNvSpPr txBox="1"/>
          <p:nvPr/>
        </p:nvSpPr>
        <p:spPr>
          <a:xfrm>
            <a:off x="8211717" y="2526898"/>
            <a:ext cx="1485436" cy="18466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600" dirty="0">
                <a:latin typeface="Segoe UI" panose="020B0502040204020203" pitchFamily="34" charset="0"/>
                <a:cs typeface="Segoe UI" panose="020B0502040204020203" pitchFamily="34" charset="0"/>
              </a:rPr>
              <a:t>The Greg Company (gregdegruy)</a:t>
            </a:r>
          </a:p>
        </p:txBody>
      </p:sp>
      <p:sp>
        <p:nvSpPr>
          <p:cNvPr id="3" name="Arrow: Up 2">
            <a:extLst>
              <a:ext uri="{FF2B5EF4-FFF2-40B4-BE49-F238E27FC236}">
                <a16:creationId xmlns:a16="http://schemas.microsoft.com/office/drawing/2014/main" id="{2523C717-DF5B-4E1B-804A-DC7A4914B0A8}"/>
              </a:ext>
            </a:extLst>
          </p:cNvPr>
          <p:cNvSpPr/>
          <p:nvPr/>
        </p:nvSpPr>
        <p:spPr>
          <a:xfrm rot="5400000">
            <a:off x="5051638" y="2520948"/>
            <a:ext cx="802133" cy="1619399"/>
          </a:xfrm>
          <a:prstGeom prst="upArrow">
            <a:avLst>
              <a:gd name="adj1" fmla="val 50000"/>
              <a:gd name="adj2" fmla="val 89626"/>
            </a:avLst>
          </a:prstGeom>
          <a:solidFill>
            <a:srgbClr val="C0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A02F34-9953-4FA6-9453-2E88700E72C7}"/>
              </a:ext>
            </a:extLst>
          </p:cNvPr>
          <p:cNvSpPr txBox="1"/>
          <p:nvPr/>
        </p:nvSpPr>
        <p:spPr>
          <a:xfrm>
            <a:off x="5308924" y="3060896"/>
            <a:ext cx="2903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15375625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F0A18E1-5A70-4EC5-AA80-1F5E0151CC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975" y="1143000"/>
            <a:ext cx="10306050" cy="4572000"/>
          </a:xfrm>
          <a:prstGeom prst="rect">
            <a:avLst/>
          </a:prstGeom>
        </p:spPr>
      </p:pic>
      <p:sp>
        <p:nvSpPr>
          <p:cNvPr id="6" name="Arrow: Up 5">
            <a:extLst>
              <a:ext uri="{FF2B5EF4-FFF2-40B4-BE49-F238E27FC236}">
                <a16:creationId xmlns:a16="http://schemas.microsoft.com/office/drawing/2014/main" id="{D11F664B-6298-493E-AE6F-D6787DD2ADF7}"/>
              </a:ext>
            </a:extLst>
          </p:cNvPr>
          <p:cNvSpPr/>
          <p:nvPr/>
        </p:nvSpPr>
        <p:spPr>
          <a:xfrm rot="16200000">
            <a:off x="2166918" y="4415118"/>
            <a:ext cx="802133" cy="1619399"/>
          </a:xfrm>
          <a:prstGeom prst="upArrow">
            <a:avLst>
              <a:gd name="adj1" fmla="val 50000"/>
              <a:gd name="adj2" fmla="val 89626"/>
            </a:avLst>
          </a:prstGeom>
          <a:solidFill>
            <a:srgbClr val="C0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45817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3FA3D37-73AF-45E0-8DC9-2D3DF40204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175" y="1814512"/>
            <a:ext cx="10153650" cy="3228975"/>
          </a:xfrm>
          <a:prstGeom prst="rect">
            <a:avLst/>
          </a:prstGeom>
        </p:spPr>
      </p:pic>
      <p:sp>
        <p:nvSpPr>
          <p:cNvPr id="6" name="Arrow: Up 5">
            <a:extLst>
              <a:ext uri="{FF2B5EF4-FFF2-40B4-BE49-F238E27FC236}">
                <a16:creationId xmlns:a16="http://schemas.microsoft.com/office/drawing/2014/main" id="{9E0EFE93-B079-4494-BE04-2F7CA51C9694}"/>
              </a:ext>
            </a:extLst>
          </p:cNvPr>
          <p:cNvSpPr/>
          <p:nvPr/>
        </p:nvSpPr>
        <p:spPr>
          <a:xfrm>
            <a:off x="1685066" y="3803966"/>
            <a:ext cx="802133" cy="1619399"/>
          </a:xfrm>
          <a:prstGeom prst="upArrow">
            <a:avLst>
              <a:gd name="adj1" fmla="val 50000"/>
              <a:gd name="adj2" fmla="val 89626"/>
            </a:avLst>
          </a:prstGeom>
          <a:solidFill>
            <a:srgbClr val="C0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280562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DDC02A7-361A-40AE-A563-B5A68CA952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975" y="1957387"/>
            <a:ext cx="10306050" cy="2943225"/>
          </a:xfrm>
          <a:prstGeom prst="rect">
            <a:avLst/>
          </a:prstGeom>
        </p:spPr>
      </p:pic>
      <p:sp>
        <p:nvSpPr>
          <p:cNvPr id="8" name="Arrow: Up 7">
            <a:extLst>
              <a:ext uri="{FF2B5EF4-FFF2-40B4-BE49-F238E27FC236}">
                <a16:creationId xmlns:a16="http://schemas.microsoft.com/office/drawing/2014/main" id="{FB8E8477-7D8B-4112-97CF-722A6486E1A0}"/>
              </a:ext>
            </a:extLst>
          </p:cNvPr>
          <p:cNvSpPr/>
          <p:nvPr/>
        </p:nvSpPr>
        <p:spPr>
          <a:xfrm>
            <a:off x="5633463" y="3312458"/>
            <a:ext cx="802133" cy="1619399"/>
          </a:xfrm>
          <a:prstGeom prst="upArrow">
            <a:avLst>
              <a:gd name="adj1" fmla="val 50000"/>
              <a:gd name="adj2" fmla="val 89626"/>
            </a:avLst>
          </a:prstGeom>
          <a:solidFill>
            <a:srgbClr val="C0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FF04450-071A-4BF5-96EF-9636E96E811F}"/>
              </a:ext>
            </a:extLst>
          </p:cNvPr>
          <p:cNvSpPr txBox="1"/>
          <p:nvPr/>
        </p:nvSpPr>
        <p:spPr>
          <a:xfrm>
            <a:off x="5825621" y="3909393"/>
            <a:ext cx="2903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</a:t>
            </a:r>
          </a:p>
        </p:txBody>
      </p:sp>
      <p:sp>
        <p:nvSpPr>
          <p:cNvPr id="12" name="Arrow: Up 11">
            <a:extLst>
              <a:ext uri="{FF2B5EF4-FFF2-40B4-BE49-F238E27FC236}">
                <a16:creationId xmlns:a16="http://schemas.microsoft.com/office/drawing/2014/main" id="{3D94348B-C3C6-400D-A478-5E0083C4A2C2}"/>
              </a:ext>
            </a:extLst>
          </p:cNvPr>
          <p:cNvSpPr/>
          <p:nvPr/>
        </p:nvSpPr>
        <p:spPr>
          <a:xfrm>
            <a:off x="1501290" y="3839136"/>
            <a:ext cx="802133" cy="1619399"/>
          </a:xfrm>
          <a:prstGeom prst="upArrow">
            <a:avLst>
              <a:gd name="adj1" fmla="val 50000"/>
              <a:gd name="adj2" fmla="val 89626"/>
            </a:avLst>
          </a:prstGeom>
          <a:solidFill>
            <a:srgbClr val="C0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58714D3-BC3E-4A24-8D86-3F4EEA42AE23}"/>
              </a:ext>
            </a:extLst>
          </p:cNvPr>
          <p:cNvSpPr txBox="1"/>
          <p:nvPr/>
        </p:nvSpPr>
        <p:spPr>
          <a:xfrm>
            <a:off x="1693448" y="4436071"/>
            <a:ext cx="2903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D6B3EC0-9082-43ED-BD32-696EC2B222AD}"/>
              </a:ext>
            </a:extLst>
          </p:cNvPr>
          <p:cNvSpPr txBox="1"/>
          <p:nvPr/>
        </p:nvSpPr>
        <p:spPr>
          <a:xfrm>
            <a:off x="2917089" y="3189814"/>
            <a:ext cx="3060453" cy="15388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400" dirty="0">
                <a:latin typeface="Segoe UI" panose="020B0502040204020203" pitchFamily="34" charset="0"/>
                <a:cs typeface="Segoe UI" panose="020B0502040204020203" pitchFamily="34" charset="0"/>
              </a:rPr>
              <a:t>The Greg Company (gregdegruy)</a:t>
            </a:r>
          </a:p>
        </p:txBody>
      </p:sp>
    </p:spTree>
    <p:extLst>
      <p:ext uri="{BB962C8B-B14F-4D97-AF65-F5344CB8AC3E}">
        <p14:creationId xmlns:p14="http://schemas.microsoft.com/office/powerpoint/2010/main" val="218039146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AF53F90-D787-4494-A8CC-0DACA431E7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7150" y="-476250"/>
            <a:ext cx="12306300" cy="7810500"/>
          </a:xfrm>
          <a:prstGeom prst="rect">
            <a:avLst/>
          </a:prstGeom>
        </p:spPr>
      </p:pic>
      <p:sp>
        <p:nvSpPr>
          <p:cNvPr id="6" name="Arrow: Up 5">
            <a:extLst>
              <a:ext uri="{FF2B5EF4-FFF2-40B4-BE49-F238E27FC236}">
                <a16:creationId xmlns:a16="http://schemas.microsoft.com/office/drawing/2014/main" id="{B070A681-047C-49DD-A39D-62CAE6C03299}"/>
              </a:ext>
            </a:extLst>
          </p:cNvPr>
          <p:cNvSpPr/>
          <p:nvPr/>
        </p:nvSpPr>
        <p:spPr>
          <a:xfrm rot="16200000">
            <a:off x="2275075" y="5769685"/>
            <a:ext cx="802133" cy="1619399"/>
          </a:xfrm>
          <a:prstGeom prst="upArrow">
            <a:avLst>
              <a:gd name="adj1" fmla="val 50000"/>
              <a:gd name="adj2" fmla="val 89626"/>
            </a:avLst>
          </a:prstGeom>
          <a:solidFill>
            <a:srgbClr val="C0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Arrow: Up 7">
            <a:extLst>
              <a:ext uri="{FF2B5EF4-FFF2-40B4-BE49-F238E27FC236}">
                <a16:creationId xmlns:a16="http://schemas.microsoft.com/office/drawing/2014/main" id="{854EEE30-8B3F-4C92-AAFE-90FBAD39E42E}"/>
              </a:ext>
            </a:extLst>
          </p:cNvPr>
          <p:cNvSpPr/>
          <p:nvPr/>
        </p:nvSpPr>
        <p:spPr>
          <a:xfrm rot="5400000">
            <a:off x="3700228" y="904112"/>
            <a:ext cx="802133" cy="1619399"/>
          </a:xfrm>
          <a:prstGeom prst="upArrow">
            <a:avLst>
              <a:gd name="adj1" fmla="val 50000"/>
              <a:gd name="adj2" fmla="val 89626"/>
            </a:avLst>
          </a:prstGeom>
          <a:solidFill>
            <a:srgbClr val="C0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93F052-45ED-4292-9214-F15126C7B1C5}"/>
              </a:ext>
            </a:extLst>
          </p:cNvPr>
          <p:cNvSpPr txBox="1"/>
          <p:nvPr/>
        </p:nvSpPr>
        <p:spPr>
          <a:xfrm>
            <a:off x="3957514" y="1444060"/>
            <a:ext cx="2903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</a:t>
            </a:r>
          </a:p>
        </p:txBody>
      </p:sp>
      <p:sp>
        <p:nvSpPr>
          <p:cNvPr id="12" name="Arrow: Up 11">
            <a:extLst>
              <a:ext uri="{FF2B5EF4-FFF2-40B4-BE49-F238E27FC236}">
                <a16:creationId xmlns:a16="http://schemas.microsoft.com/office/drawing/2014/main" id="{50DEAEC1-0598-4BB7-BF1D-5B109E5DE918}"/>
              </a:ext>
            </a:extLst>
          </p:cNvPr>
          <p:cNvSpPr/>
          <p:nvPr/>
        </p:nvSpPr>
        <p:spPr>
          <a:xfrm rot="5400000">
            <a:off x="3700228" y="2060043"/>
            <a:ext cx="802133" cy="1619399"/>
          </a:xfrm>
          <a:prstGeom prst="upArrow">
            <a:avLst>
              <a:gd name="adj1" fmla="val 50000"/>
              <a:gd name="adj2" fmla="val 89626"/>
            </a:avLst>
          </a:prstGeom>
          <a:solidFill>
            <a:srgbClr val="C0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A79CE8C-5EAA-4290-A778-EE59ED46C741}"/>
              </a:ext>
            </a:extLst>
          </p:cNvPr>
          <p:cNvSpPr txBox="1"/>
          <p:nvPr/>
        </p:nvSpPr>
        <p:spPr>
          <a:xfrm>
            <a:off x="3957514" y="2599991"/>
            <a:ext cx="2903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</a:t>
            </a:r>
          </a:p>
        </p:txBody>
      </p:sp>
      <p:sp>
        <p:nvSpPr>
          <p:cNvPr id="22" name="Arrow: Up 21">
            <a:extLst>
              <a:ext uri="{FF2B5EF4-FFF2-40B4-BE49-F238E27FC236}">
                <a16:creationId xmlns:a16="http://schemas.microsoft.com/office/drawing/2014/main" id="{57E02CBD-028F-4C2F-84A9-1F42A230F28F}"/>
              </a:ext>
            </a:extLst>
          </p:cNvPr>
          <p:cNvSpPr/>
          <p:nvPr/>
        </p:nvSpPr>
        <p:spPr>
          <a:xfrm rot="16200000">
            <a:off x="6824598" y="1486564"/>
            <a:ext cx="802133" cy="1619399"/>
          </a:xfrm>
          <a:prstGeom prst="upArrow">
            <a:avLst>
              <a:gd name="adj1" fmla="val 50000"/>
              <a:gd name="adj2" fmla="val 89626"/>
            </a:avLst>
          </a:prstGeom>
          <a:solidFill>
            <a:srgbClr val="C0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336E02E-4A94-477F-A9CD-1F7A8B66B850}"/>
              </a:ext>
            </a:extLst>
          </p:cNvPr>
          <p:cNvSpPr txBox="1"/>
          <p:nvPr/>
        </p:nvSpPr>
        <p:spPr>
          <a:xfrm>
            <a:off x="7081884" y="2026512"/>
            <a:ext cx="2903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</a:t>
            </a:r>
          </a:p>
        </p:txBody>
      </p:sp>
      <p:sp>
        <p:nvSpPr>
          <p:cNvPr id="26" name="Arrow: Up 25">
            <a:extLst>
              <a:ext uri="{FF2B5EF4-FFF2-40B4-BE49-F238E27FC236}">
                <a16:creationId xmlns:a16="http://schemas.microsoft.com/office/drawing/2014/main" id="{1DB9D420-BE46-468F-9503-A788F49308C0}"/>
              </a:ext>
            </a:extLst>
          </p:cNvPr>
          <p:cNvSpPr/>
          <p:nvPr/>
        </p:nvSpPr>
        <p:spPr>
          <a:xfrm rot="16200000">
            <a:off x="6824598" y="4040566"/>
            <a:ext cx="802133" cy="1619399"/>
          </a:xfrm>
          <a:prstGeom prst="upArrow">
            <a:avLst>
              <a:gd name="adj1" fmla="val 50000"/>
              <a:gd name="adj2" fmla="val 89626"/>
            </a:avLst>
          </a:prstGeom>
          <a:solidFill>
            <a:srgbClr val="C0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AF8984D-C190-4204-B794-5DEC4E9765AE}"/>
              </a:ext>
            </a:extLst>
          </p:cNvPr>
          <p:cNvSpPr txBox="1"/>
          <p:nvPr/>
        </p:nvSpPr>
        <p:spPr>
          <a:xfrm>
            <a:off x="7081884" y="4580514"/>
            <a:ext cx="2903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</a:t>
            </a:r>
          </a:p>
        </p:txBody>
      </p:sp>
      <p:sp>
        <p:nvSpPr>
          <p:cNvPr id="30" name="Arrow: Up 29">
            <a:extLst>
              <a:ext uri="{FF2B5EF4-FFF2-40B4-BE49-F238E27FC236}">
                <a16:creationId xmlns:a16="http://schemas.microsoft.com/office/drawing/2014/main" id="{653F409D-5FF1-464E-8293-EE27980C66ED}"/>
              </a:ext>
            </a:extLst>
          </p:cNvPr>
          <p:cNvSpPr/>
          <p:nvPr/>
        </p:nvSpPr>
        <p:spPr>
          <a:xfrm rot="5400000">
            <a:off x="3700228" y="4503573"/>
            <a:ext cx="802133" cy="1619399"/>
          </a:xfrm>
          <a:prstGeom prst="upArrow">
            <a:avLst>
              <a:gd name="adj1" fmla="val 50000"/>
              <a:gd name="adj2" fmla="val 89626"/>
            </a:avLst>
          </a:prstGeom>
          <a:solidFill>
            <a:srgbClr val="C0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A4FF7D8-FF7B-407F-80FC-234C9AB023ED}"/>
              </a:ext>
            </a:extLst>
          </p:cNvPr>
          <p:cNvSpPr txBox="1"/>
          <p:nvPr/>
        </p:nvSpPr>
        <p:spPr>
          <a:xfrm>
            <a:off x="3957514" y="5043521"/>
            <a:ext cx="2903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FCE7ACD-E616-4B05-9C84-B6D014051958}"/>
              </a:ext>
            </a:extLst>
          </p:cNvPr>
          <p:cNvSpPr txBox="1"/>
          <p:nvPr/>
        </p:nvSpPr>
        <p:spPr>
          <a:xfrm>
            <a:off x="2530982" y="6317775"/>
            <a:ext cx="2903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</a:t>
            </a:r>
          </a:p>
        </p:txBody>
      </p:sp>
    </p:spTree>
    <p:extLst>
      <p:ext uri="{BB962C8B-B14F-4D97-AF65-F5344CB8AC3E}">
        <p14:creationId xmlns:p14="http://schemas.microsoft.com/office/powerpoint/2010/main" val="38576430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D03E0FF-9446-4D7F-B6B2-DF1ACC82D2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3137" y="1109662"/>
            <a:ext cx="7705725" cy="463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2236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895A695-8D25-4C4A-876F-6EDC61EF6C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5" y="-328612"/>
            <a:ext cx="12058650" cy="7515225"/>
          </a:xfrm>
          <a:prstGeom prst="rect">
            <a:avLst/>
          </a:prstGeom>
        </p:spPr>
      </p:pic>
      <p:sp>
        <p:nvSpPr>
          <p:cNvPr id="6" name="Arrow: Up 5">
            <a:extLst>
              <a:ext uri="{FF2B5EF4-FFF2-40B4-BE49-F238E27FC236}">
                <a16:creationId xmlns:a16="http://schemas.microsoft.com/office/drawing/2014/main" id="{1CD9DAF1-8D6D-4CED-82BF-1D235E9D8FB2}"/>
              </a:ext>
            </a:extLst>
          </p:cNvPr>
          <p:cNvSpPr/>
          <p:nvPr/>
        </p:nvSpPr>
        <p:spPr>
          <a:xfrm rot="16200000">
            <a:off x="6606101" y="5444044"/>
            <a:ext cx="802133" cy="1619399"/>
          </a:xfrm>
          <a:prstGeom prst="upArrow">
            <a:avLst>
              <a:gd name="adj1" fmla="val 50000"/>
              <a:gd name="adj2" fmla="val 89626"/>
            </a:avLst>
          </a:prstGeom>
          <a:solidFill>
            <a:srgbClr val="C0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901035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BE922BD-0A34-4F58-8DDB-0E1CF03F32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762125" y="-466725"/>
            <a:ext cx="15716250" cy="7791450"/>
          </a:xfrm>
          <a:prstGeom prst="rect">
            <a:avLst/>
          </a:prstGeom>
        </p:spPr>
      </p:pic>
      <p:sp>
        <p:nvSpPr>
          <p:cNvPr id="12" name="Arrow: Up 11">
            <a:extLst>
              <a:ext uri="{FF2B5EF4-FFF2-40B4-BE49-F238E27FC236}">
                <a16:creationId xmlns:a16="http://schemas.microsoft.com/office/drawing/2014/main" id="{4F261CC2-4EEF-489E-A076-92D90C26C38B}"/>
              </a:ext>
            </a:extLst>
          </p:cNvPr>
          <p:cNvSpPr/>
          <p:nvPr/>
        </p:nvSpPr>
        <p:spPr>
          <a:xfrm rot="16200000">
            <a:off x="2807050" y="1415078"/>
            <a:ext cx="802133" cy="1619399"/>
          </a:xfrm>
          <a:prstGeom prst="upArrow">
            <a:avLst>
              <a:gd name="adj1" fmla="val 50000"/>
              <a:gd name="adj2" fmla="val 89626"/>
            </a:avLst>
          </a:prstGeom>
          <a:solidFill>
            <a:srgbClr val="C0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32775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E42ADFF-5E1D-4371-AB21-C60BB02F5E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971550"/>
            <a:ext cx="8534400" cy="4914900"/>
          </a:xfrm>
          <a:prstGeom prst="rect">
            <a:avLst/>
          </a:prstGeom>
        </p:spPr>
      </p:pic>
      <p:sp>
        <p:nvSpPr>
          <p:cNvPr id="8" name="Arrow: Up 7">
            <a:extLst>
              <a:ext uri="{FF2B5EF4-FFF2-40B4-BE49-F238E27FC236}">
                <a16:creationId xmlns:a16="http://schemas.microsoft.com/office/drawing/2014/main" id="{F156630B-EEDE-4B7B-BC2E-9A3BE728D06C}"/>
              </a:ext>
            </a:extLst>
          </p:cNvPr>
          <p:cNvSpPr/>
          <p:nvPr/>
        </p:nvSpPr>
        <p:spPr>
          <a:xfrm rot="16200000">
            <a:off x="6824598" y="1003963"/>
            <a:ext cx="802133" cy="1619399"/>
          </a:xfrm>
          <a:prstGeom prst="upArrow">
            <a:avLst>
              <a:gd name="adj1" fmla="val 50000"/>
              <a:gd name="adj2" fmla="val 89626"/>
            </a:avLst>
          </a:prstGeom>
          <a:solidFill>
            <a:srgbClr val="C0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1657A17-801E-4DA3-AB9D-71B1417FF6C5}"/>
              </a:ext>
            </a:extLst>
          </p:cNvPr>
          <p:cNvSpPr txBox="1"/>
          <p:nvPr/>
        </p:nvSpPr>
        <p:spPr>
          <a:xfrm>
            <a:off x="7081884" y="1543911"/>
            <a:ext cx="2903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423987926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11B775B-0F36-4337-B149-5CBD5CC346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5700" y="1633537"/>
            <a:ext cx="4800600" cy="3590925"/>
          </a:xfrm>
          <a:prstGeom prst="rect">
            <a:avLst/>
          </a:prstGeom>
        </p:spPr>
      </p:pic>
      <p:sp>
        <p:nvSpPr>
          <p:cNvPr id="8" name="Arrow: Up 7">
            <a:extLst>
              <a:ext uri="{FF2B5EF4-FFF2-40B4-BE49-F238E27FC236}">
                <a16:creationId xmlns:a16="http://schemas.microsoft.com/office/drawing/2014/main" id="{26051A8E-BAB7-4BE2-956F-968F565B745D}"/>
              </a:ext>
            </a:extLst>
          </p:cNvPr>
          <p:cNvSpPr/>
          <p:nvPr/>
        </p:nvSpPr>
        <p:spPr>
          <a:xfrm rot="16200000">
            <a:off x="4952162" y="3486977"/>
            <a:ext cx="802133" cy="1619399"/>
          </a:xfrm>
          <a:prstGeom prst="upArrow">
            <a:avLst>
              <a:gd name="adj1" fmla="val 50000"/>
              <a:gd name="adj2" fmla="val 89626"/>
            </a:avLst>
          </a:prstGeom>
          <a:solidFill>
            <a:srgbClr val="C0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B5D9276-48FE-4FF1-A5CB-01A8D4A20AA1}"/>
              </a:ext>
            </a:extLst>
          </p:cNvPr>
          <p:cNvSpPr txBox="1"/>
          <p:nvPr/>
        </p:nvSpPr>
        <p:spPr>
          <a:xfrm>
            <a:off x="5209448" y="4026925"/>
            <a:ext cx="2903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17159169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9438F8E-D568-4951-BED9-B56958F6F2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2100" y="719137"/>
            <a:ext cx="9067800" cy="5419725"/>
          </a:xfrm>
          <a:prstGeom prst="rect">
            <a:avLst/>
          </a:prstGeom>
        </p:spPr>
      </p:pic>
      <p:sp>
        <p:nvSpPr>
          <p:cNvPr id="6" name="Arrow: Up 5">
            <a:extLst>
              <a:ext uri="{FF2B5EF4-FFF2-40B4-BE49-F238E27FC236}">
                <a16:creationId xmlns:a16="http://schemas.microsoft.com/office/drawing/2014/main" id="{50DC4191-73CF-4828-969E-054267F7A7AA}"/>
              </a:ext>
            </a:extLst>
          </p:cNvPr>
          <p:cNvSpPr/>
          <p:nvPr/>
        </p:nvSpPr>
        <p:spPr>
          <a:xfrm rot="16200000">
            <a:off x="7663124" y="2803130"/>
            <a:ext cx="802133" cy="1619399"/>
          </a:xfrm>
          <a:prstGeom prst="upArrow">
            <a:avLst>
              <a:gd name="adj1" fmla="val 50000"/>
              <a:gd name="adj2" fmla="val 89626"/>
            </a:avLst>
          </a:prstGeom>
          <a:solidFill>
            <a:srgbClr val="C0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5F2171-4C04-4CF7-954B-0DCAFE1C8248}"/>
              </a:ext>
            </a:extLst>
          </p:cNvPr>
          <p:cNvSpPr txBox="1"/>
          <p:nvPr/>
        </p:nvSpPr>
        <p:spPr>
          <a:xfrm>
            <a:off x="7920410" y="3343078"/>
            <a:ext cx="2903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293822335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CA52EEA-4650-40E4-BA64-0B2FB8285F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0937" y="1490662"/>
            <a:ext cx="4810125" cy="3876675"/>
          </a:xfrm>
          <a:prstGeom prst="rect">
            <a:avLst/>
          </a:prstGeom>
        </p:spPr>
      </p:pic>
      <p:sp>
        <p:nvSpPr>
          <p:cNvPr id="6" name="Arrow: Up 5">
            <a:extLst>
              <a:ext uri="{FF2B5EF4-FFF2-40B4-BE49-F238E27FC236}">
                <a16:creationId xmlns:a16="http://schemas.microsoft.com/office/drawing/2014/main" id="{348F46E7-52B0-439A-8D35-E19A9C26337C}"/>
              </a:ext>
            </a:extLst>
          </p:cNvPr>
          <p:cNvSpPr/>
          <p:nvPr/>
        </p:nvSpPr>
        <p:spPr>
          <a:xfrm rot="16200000">
            <a:off x="4789342" y="4423195"/>
            <a:ext cx="802133" cy="1619399"/>
          </a:xfrm>
          <a:prstGeom prst="upArrow">
            <a:avLst>
              <a:gd name="adj1" fmla="val 50000"/>
              <a:gd name="adj2" fmla="val 89626"/>
            </a:avLst>
          </a:prstGeom>
          <a:solidFill>
            <a:srgbClr val="C0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B74765-A4D7-464A-A3F3-CB0A22A66395}"/>
              </a:ext>
            </a:extLst>
          </p:cNvPr>
          <p:cNvSpPr txBox="1"/>
          <p:nvPr/>
        </p:nvSpPr>
        <p:spPr>
          <a:xfrm>
            <a:off x="5046628" y="4963143"/>
            <a:ext cx="2903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389000017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57029BD-8CE2-4D44-8DB9-670D7AF9AD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33600" y="-309562"/>
            <a:ext cx="16459200" cy="7477125"/>
          </a:xfrm>
          <a:prstGeom prst="rect">
            <a:avLst/>
          </a:prstGeom>
        </p:spPr>
      </p:pic>
      <p:sp>
        <p:nvSpPr>
          <p:cNvPr id="6" name="Arrow: Up 5">
            <a:extLst>
              <a:ext uri="{FF2B5EF4-FFF2-40B4-BE49-F238E27FC236}">
                <a16:creationId xmlns:a16="http://schemas.microsoft.com/office/drawing/2014/main" id="{51A472B8-150A-4281-AABC-A2F38DB0B25B}"/>
              </a:ext>
            </a:extLst>
          </p:cNvPr>
          <p:cNvSpPr/>
          <p:nvPr/>
        </p:nvSpPr>
        <p:spPr>
          <a:xfrm rot="16200000">
            <a:off x="-401067" y="1338441"/>
            <a:ext cx="802133" cy="1619399"/>
          </a:xfrm>
          <a:prstGeom prst="upArrow">
            <a:avLst>
              <a:gd name="adj1" fmla="val 50000"/>
              <a:gd name="adj2" fmla="val 89626"/>
            </a:avLst>
          </a:prstGeom>
          <a:solidFill>
            <a:srgbClr val="C0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610598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8195E6D-BF5B-433D-BFD0-E6DB0C3B4D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225" y="1257300"/>
            <a:ext cx="10115550" cy="4343400"/>
          </a:xfrm>
          <a:prstGeom prst="rect">
            <a:avLst/>
          </a:prstGeom>
        </p:spPr>
      </p:pic>
      <p:sp>
        <p:nvSpPr>
          <p:cNvPr id="6" name="Arrow: Up 5">
            <a:extLst>
              <a:ext uri="{FF2B5EF4-FFF2-40B4-BE49-F238E27FC236}">
                <a16:creationId xmlns:a16="http://schemas.microsoft.com/office/drawing/2014/main" id="{4ACF3A52-BACE-4548-98FE-0DD25EEF9AD0}"/>
              </a:ext>
            </a:extLst>
          </p:cNvPr>
          <p:cNvSpPr/>
          <p:nvPr/>
        </p:nvSpPr>
        <p:spPr>
          <a:xfrm rot="16200000">
            <a:off x="5490780" y="2904044"/>
            <a:ext cx="802133" cy="1619399"/>
          </a:xfrm>
          <a:prstGeom prst="upArrow">
            <a:avLst>
              <a:gd name="adj1" fmla="val 50000"/>
              <a:gd name="adj2" fmla="val 89626"/>
            </a:avLst>
          </a:prstGeom>
          <a:solidFill>
            <a:srgbClr val="C0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318575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C317462-968C-4C7A-AB0C-0E8C76391F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3012" y="-176212"/>
            <a:ext cx="9705975" cy="7210425"/>
          </a:xfrm>
          <a:prstGeom prst="rect">
            <a:avLst/>
          </a:prstGeom>
        </p:spPr>
      </p:pic>
      <p:sp>
        <p:nvSpPr>
          <p:cNvPr id="6" name="Arrow: Up 5">
            <a:extLst>
              <a:ext uri="{FF2B5EF4-FFF2-40B4-BE49-F238E27FC236}">
                <a16:creationId xmlns:a16="http://schemas.microsoft.com/office/drawing/2014/main" id="{6CB0409B-620D-4576-8725-E7B56FBC1440}"/>
              </a:ext>
            </a:extLst>
          </p:cNvPr>
          <p:cNvSpPr/>
          <p:nvPr/>
        </p:nvSpPr>
        <p:spPr>
          <a:xfrm rot="5400000">
            <a:off x="2812384" y="4076351"/>
            <a:ext cx="802133" cy="1619399"/>
          </a:xfrm>
          <a:prstGeom prst="upArrow">
            <a:avLst>
              <a:gd name="adj1" fmla="val 50000"/>
              <a:gd name="adj2" fmla="val 89626"/>
            </a:avLst>
          </a:prstGeom>
          <a:solidFill>
            <a:srgbClr val="C0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001330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B7A7166-207B-4C61-A630-22B5F40634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3012" y="-228600"/>
            <a:ext cx="9705975" cy="7315200"/>
          </a:xfrm>
          <a:prstGeom prst="rect">
            <a:avLst/>
          </a:prstGeom>
        </p:spPr>
      </p:pic>
      <p:sp>
        <p:nvSpPr>
          <p:cNvPr id="8" name="Arrow: Up 7">
            <a:extLst>
              <a:ext uri="{FF2B5EF4-FFF2-40B4-BE49-F238E27FC236}">
                <a16:creationId xmlns:a16="http://schemas.microsoft.com/office/drawing/2014/main" id="{0157DA2D-D0B4-460A-98CF-61605F36431A}"/>
              </a:ext>
            </a:extLst>
          </p:cNvPr>
          <p:cNvSpPr/>
          <p:nvPr/>
        </p:nvSpPr>
        <p:spPr>
          <a:xfrm rot="16200000">
            <a:off x="3218124" y="1549411"/>
            <a:ext cx="802133" cy="1619399"/>
          </a:xfrm>
          <a:prstGeom prst="upArrow">
            <a:avLst>
              <a:gd name="adj1" fmla="val 50000"/>
              <a:gd name="adj2" fmla="val 89626"/>
            </a:avLst>
          </a:prstGeom>
          <a:solidFill>
            <a:srgbClr val="C0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8A6DC1-5048-407D-8EA9-DBEBF4DB5742}"/>
              </a:ext>
            </a:extLst>
          </p:cNvPr>
          <p:cNvSpPr txBox="1"/>
          <p:nvPr/>
        </p:nvSpPr>
        <p:spPr>
          <a:xfrm>
            <a:off x="3475410" y="2089359"/>
            <a:ext cx="2903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11523490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C09E6B8-C8A2-4031-91D1-046623F7A7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787" y="604837"/>
            <a:ext cx="11782425" cy="5648325"/>
          </a:xfrm>
          <a:prstGeom prst="rect">
            <a:avLst/>
          </a:prstGeom>
        </p:spPr>
      </p:pic>
      <p:sp>
        <p:nvSpPr>
          <p:cNvPr id="6" name="Arrow: Up 5">
            <a:extLst>
              <a:ext uri="{FF2B5EF4-FFF2-40B4-BE49-F238E27FC236}">
                <a16:creationId xmlns:a16="http://schemas.microsoft.com/office/drawing/2014/main" id="{3A7E7395-5D52-463D-A935-677AC79F6288}"/>
              </a:ext>
            </a:extLst>
          </p:cNvPr>
          <p:cNvSpPr/>
          <p:nvPr/>
        </p:nvSpPr>
        <p:spPr>
          <a:xfrm rot="16200000">
            <a:off x="3746950" y="1760250"/>
            <a:ext cx="802133" cy="1619399"/>
          </a:xfrm>
          <a:prstGeom prst="upArrow">
            <a:avLst>
              <a:gd name="adj1" fmla="val 50000"/>
              <a:gd name="adj2" fmla="val 89626"/>
            </a:avLst>
          </a:prstGeom>
          <a:solidFill>
            <a:srgbClr val="C0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5F674E-B179-4BD7-AB30-53672980DF26}"/>
              </a:ext>
            </a:extLst>
          </p:cNvPr>
          <p:cNvSpPr txBox="1"/>
          <p:nvPr/>
        </p:nvSpPr>
        <p:spPr>
          <a:xfrm>
            <a:off x="4004236" y="2300198"/>
            <a:ext cx="2903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</a:t>
            </a:r>
          </a:p>
        </p:txBody>
      </p:sp>
      <p:sp>
        <p:nvSpPr>
          <p:cNvPr id="10" name="Arrow: Up 9">
            <a:extLst>
              <a:ext uri="{FF2B5EF4-FFF2-40B4-BE49-F238E27FC236}">
                <a16:creationId xmlns:a16="http://schemas.microsoft.com/office/drawing/2014/main" id="{7CE2C039-8974-4106-8E51-28A30CD9E3B6}"/>
              </a:ext>
            </a:extLst>
          </p:cNvPr>
          <p:cNvSpPr/>
          <p:nvPr/>
        </p:nvSpPr>
        <p:spPr>
          <a:xfrm rot="16200000">
            <a:off x="3083789" y="4607330"/>
            <a:ext cx="802133" cy="1619399"/>
          </a:xfrm>
          <a:prstGeom prst="upArrow">
            <a:avLst>
              <a:gd name="adj1" fmla="val 50000"/>
              <a:gd name="adj2" fmla="val 89626"/>
            </a:avLst>
          </a:prstGeom>
          <a:solidFill>
            <a:srgbClr val="C0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8A9AA43-869B-4D76-B64B-1D5DC443CD1F}"/>
              </a:ext>
            </a:extLst>
          </p:cNvPr>
          <p:cNvSpPr txBox="1"/>
          <p:nvPr/>
        </p:nvSpPr>
        <p:spPr>
          <a:xfrm>
            <a:off x="3341075" y="5147278"/>
            <a:ext cx="2903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629DC374-4237-4164-89B0-A8CB7D5B5C1B}"/>
              </a:ext>
            </a:extLst>
          </p:cNvPr>
          <p:cNvGrpSpPr/>
          <p:nvPr/>
        </p:nvGrpSpPr>
        <p:grpSpPr>
          <a:xfrm>
            <a:off x="627214" y="3419209"/>
            <a:ext cx="5382278" cy="1288154"/>
            <a:chOff x="627214" y="3419209"/>
            <a:chExt cx="5382278" cy="1288154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F6AEB40-F255-4BD6-9556-D6823A601A18}"/>
                </a:ext>
              </a:extLst>
            </p:cNvPr>
            <p:cNvSpPr/>
            <p:nvPr/>
          </p:nvSpPr>
          <p:spPr>
            <a:xfrm>
              <a:off x="631815" y="3429000"/>
              <a:ext cx="1033910" cy="20034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F62760A-E79F-47A0-A71E-6FA164D1A39A}"/>
                </a:ext>
              </a:extLst>
            </p:cNvPr>
            <p:cNvSpPr/>
            <p:nvPr/>
          </p:nvSpPr>
          <p:spPr>
            <a:xfrm>
              <a:off x="631815" y="3696436"/>
              <a:ext cx="1033910" cy="20034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A7863857-EE53-4F0C-B80C-49FA61019E00}"/>
                </a:ext>
              </a:extLst>
            </p:cNvPr>
            <p:cNvSpPr/>
            <p:nvPr/>
          </p:nvSpPr>
          <p:spPr>
            <a:xfrm>
              <a:off x="627214" y="3963872"/>
              <a:ext cx="1033910" cy="20034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EC0BAC19-6F82-4D5F-B7A8-3D9D4439F20C}"/>
                </a:ext>
              </a:extLst>
            </p:cNvPr>
            <p:cNvSpPr/>
            <p:nvPr/>
          </p:nvSpPr>
          <p:spPr>
            <a:xfrm>
              <a:off x="627214" y="4231308"/>
              <a:ext cx="1033910" cy="20034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01103BF-A8C0-42CC-A01E-3EFD4ECDD031}"/>
                </a:ext>
              </a:extLst>
            </p:cNvPr>
            <p:cNvSpPr/>
            <p:nvPr/>
          </p:nvSpPr>
          <p:spPr>
            <a:xfrm>
              <a:off x="627214" y="4507023"/>
              <a:ext cx="1033910" cy="20034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6C44CFBD-1736-4EB6-B996-9EBA264FFA72}"/>
                </a:ext>
              </a:extLst>
            </p:cNvPr>
            <p:cNvSpPr/>
            <p:nvPr/>
          </p:nvSpPr>
          <p:spPr>
            <a:xfrm>
              <a:off x="3777600" y="3419209"/>
              <a:ext cx="1033910" cy="20034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85835139-C8BB-4209-967B-C057645DFB52}"/>
                </a:ext>
              </a:extLst>
            </p:cNvPr>
            <p:cNvSpPr/>
            <p:nvPr/>
          </p:nvSpPr>
          <p:spPr>
            <a:xfrm>
              <a:off x="3777600" y="3686645"/>
              <a:ext cx="1033910" cy="20034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875E64DA-9A7C-478F-A34A-61FF41247115}"/>
                </a:ext>
              </a:extLst>
            </p:cNvPr>
            <p:cNvSpPr/>
            <p:nvPr/>
          </p:nvSpPr>
          <p:spPr>
            <a:xfrm>
              <a:off x="3772999" y="3954081"/>
              <a:ext cx="1033910" cy="20034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6BED8686-4D28-4F79-AEF9-5A15F0C62C22}"/>
                </a:ext>
              </a:extLst>
            </p:cNvPr>
            <p:cNvSpPr/>
            <p:nvPr/>
          </p:nvSpPr>
          <p:spPr>
            <a:xfrm>
              <a:off x="4923361" y="4231308"/>
              <a:ext cx="1086131" cy="20034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C675B1C4-DC72-4485-8B80-1696BA2E1CD7}"/>
                </a:ext>
              </a:extLst>
            </p:cNvPr>
            <p:cNvSpPr/>
            <p:nvPr/>
          </p:nvSpPr>
          <p:spPr>
            <a:xfrm>
              <a:off x="4923361" y="4507023"/>
              <a:ext cx="1086131" cy="20034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AB46010B-FA85-4B6F-8846-5B0E5E62F1AF}"/>
                </a:ext>
              </a:extLst>
            </p:cNvPr>
            <p:cNvSpPr/>
            <p:nvPr/>
          </p:nvSpPr>
          <p:spPr>
            <a:xfrm>
              <a:off x="3772999" y="4222273"/>
              <a:ext cx="1033910" cy="20034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BDB76BDB-E41B-4957-8B61-54BFE68E3F97}"/>
                </a:ext>
              </a:extLst>
            </p:cNvPr>
            <p:cNvSpPr/>
            <p:nvPr/>
          </p:nvSpPr>
          <p:spPr>
            <a:xfrm>
              <a:off x="3772999" y="4497988"/>
              <a:ext cx="1033910" cy="20034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3143696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5354A17-890F-4C6A-9BD3-C419AECA75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825" y="938212"/>
            <a:ext cx="9658350" cy="4981575"/>
          </a:xfrm>
          <a:prstGeom prst="rect">
            <a:avLst/>
          </a:prstGeom>
        </p:spPr>
      </p:pic>
      <p:sp>
        <p:nvSpPr>
          <p:cNvPr id="8" name="Arrow: Up 7">
            <a:extLst>
              <a:ext uri="{FF2B5EF4-FFF2-40B4-BE49-F238E27FC236}">
                <a16:creationId xmlns:a16="http://schemas.microsoft.com/office/drawing/2014/main" id="{C7E17596-837F-4046-9A53-86B64E501A6C}"/>
              </a:ext>
            </a:extLst>
          </p:cNvPr>
          <p:cNvSpPr/>
          <p:nvPr/>
        </p:nvSpPr>
        <p:spPr>
          <a:xfrm rot="16200000">
            <a:off x="4561393" y="613194"/>
            <a:ext cx="802133" cy="1619399"/>
          </a:xfrm>
          <a:prstGeom prst="upArrow">
            <a:avLst>
              <a:gd name="adj1" fmla="val 50000"/>
              <a:gd name="adj2" fmla="val 89626"/>
            </a:avLst>
          </a:prstGeom>
          <a:solidFill>
            <a:srgbClr val="C0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18104EC-8A9F-45F2-A439-1B4F5A50AE1D}"/>
              </a:ext>
            </a:extLst>
          </p:cNvPr>
          <p:cNvSpPr txBox="1"/>
          <p:nvPr/>
        </p:nvSpPr>
        <p:spPr>
          <a:xfrm>
            <a:off x="4818679" y="1153142"/>
            <a:ext cx="2903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63050137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D6EE7F8-CBE6-4A44-B108-7DD235FDB1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6350" y="-442912"/>
            <a:ext cx="9639300" cy="774382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2525610-1A6B-4F99-B42F-BA5AA9FDD226}"/>
              </a:ext>
            </a:extLst>
          </p:cNvPr>
          <p:cNvSpPr/>
          <p:nvPr/>
        </p:nvSpPr>
        <p:spPr>
          <a:xfrm>
            <a:off x="8314323" y="565041"/>
            <a:ext cx="45719" cy="5230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Up 6">
            <a:extLst>
              <a:ext uri="{FF2B5EF4-FFF2-40B4-BE49-F238E27FC236}">
                <a16:creationId xmlns:a16="http://schemas.microsoft.com/office/drawing/2014/main" id="{CEEF698D-3357-41D3-A074-BA87C61F5502}"/>
              </a:ext>
            </a:extLst>
          </p:cNvPr>
          <p:cNvSpPr/>
          <p:nvPr/>
        </p:nvSpPr>
        <p:spPr>
          <a:xfrm rot="5400000">
            <a:off x="6167348" y="-192352"/>
            <a:ext cx="802133" cy="1619399"/>
          </a:xfrm>
          <a:prstGeom prst="upArrow">
            <a:avLst>
              <a:gd name="adj1" fmla="val 50000"/>
              <a:gd name="adj2" fmla="val 89626"/>
            </a:avLst>
          </a:prstGeom>
          <a:solidFill>
            <a:srgbClr val="C0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B842A74-4625-4709-B571-BAE0206ADD95}"/>
              </a:ext>
            </a:extLst>
          </p:cNvPr>
          <p:cNvSpPr txBox="1"/>
          <p:nvPr/>
        </p:nvSpPr>
        <p:spPr>
          <a:xfrm>
            <a:off x="6424634" y="347596"/>
            <a:ext cx="2903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</a:t>
            </a:r>
          </a:p>
        </p:txBody>
      </p:sp>
      <p:sp>
        <p:nvSpPr>
          <p:cNvPr id="11" name="Arrow: Up 10">
            <a:extLst>
              <a:ext uri="{FF2B5EF4-FFF2-40B4-BE49-F238E27FC236}">
                <a16:creationId xmlns:a16="http://schemas.microsoft.com/office/drawing/2014/main" id="{188A6845-0541-4A5C-AA22-1E395D133058}"/>
              </a:ext>
            </a:extLst>
          </p:cNvPr>
          <p:cNvSpPr/>
          <p:nvPr/>
        </p:nvSpPr>
        <p:spPr>
          <a:xfrm rot="5400000">
            <a:off x="6023567" y="867907"/>
            <a:ext cx="802133" cy="1619399"/>
          </a:xfrm>
          <a:prstGeom prst="upArrow">
            <a:avLst>
              <a:gd name="adj1" fmla="val 50000"/>
              <a:gd name="adj2" fmla="val 89626"/>
            </a:avLst>
          </a:prstGeom>
          <a:solidFill>
            <a:srgbClr val="C0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62ED40E-BAD2-4C07-9C35-F1188410FB09}"/>
              </a:ext>
            </a:extLst>
          </p:cNvPr>
          <p:cNvSpPr txBox="1"/>
          <p:nvPr/>
        </p:nvSpPr>
        <p:spPr>
          <a:xfrm>
            <a:off x="6280853" y="1407855"/>
            <a:ext cx="2903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</a:t>
            </a:r>
          </a:p>
        </p:txBody>
      </p:sp>
      <p:sp>
        <p:nvSpPr>
          <p:cNvPr id="15" name="Arrow: Up 14">
            <a:extLst>
              <a:ext uri="{FF2B5EF4-FFF2-40B4-BE49-F238E27FC236}">
                <a16:creationId xmlns:a16="http://schemas.microsoft.com/office/drawing/2014/main" id="{D1EFAE3F-0486-4F9D-916D-D8BA72B64475}"/>
              </a:ext>
            </a:extLst>
          </p:cNvPr>
          <p:cNvSpPr/>
          <p:nvPr/>
        </p:nvSpPr>
        <p:spPr>
          <a:xfrm rot="10800000">
            <a:off x="7410678" y="5484413"/>
            <a:ext cx="802133" cy="1619399"/>
          </a:xfrm>
          <a:prstGeom prst="upArrow">
            <a:avLst>
              <a:gd name="adj1" fmla="val 50000"/>
              <a:gd name="adj2" fmla="val 89626"/>
            </a:avLst>
          </a:prstGeom>
          <a:solidFill>
            <a:srgbClr val="C0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C7A1AE4-53DB-46F5-BF96-A307D714067D}"/>
              </a:ext>
            </a:extLst>
          </p:cNvPr>
          <p:cNvSpPr txBox="1"/>
          <p:nvPr/>
        </p:nvSpPr>
        <p:spPr>
          <a:xfrm>
            <a:off x="7598450" y="6032503"/>
            <a:ext cx="2903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175622067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28BD902-AFE4-4674-B2FC-D2E0078DD6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9750" y="2952750"/>
            <a:ext cx="95250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88050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D52F591-D72E-4D1B-8906-EF5ADD9C3A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987" y="357187"/>
            <a:ext cx="11630025" cy="614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13891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8195E6D-BF5B-433D-BFD0-E6DB0C3B4D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225" y="1257300"/>
            <a:ext cx="10115550" cy="4343400"/>
          </a:xfrm>
          <a:prstGeom prst="rect">
            <a:avLst/>
          </a:prstGeom>
        </p:spPr>
      </p:pic>
      <p:sp>
        <p:nvSpPr>
          <p:cNvPr id="6" name="Arrow: Up 5">
            <a:extLst>
              <a:ext uri="{FF2B5EF4-FFF2-40B4-BE49-F238E27FC236}">
                <a16:creationId xmlns:a16="http://schemas.microsoft.com/office/drawing/2014/main" id="{4ACF3A52-BACE-4548-98FE-0DD25EEF9AD0}"/>
              </a:ext>
            </a:extLst>
          </p:cNvPr>
          <p:cNvSpPr/>
          <p:nvPr/>
        </p:nvSpPr>
        <p:spPr>
          <a:xfrm rot="16200000">
            <a:off x="5490780" y="2904044"/>
            <a:ext cx="802133" cy="1619399"/>
          </a:xfrm>
          <a:prstGeom prst="upArrow">
            <a:avLst>
              <a:gd name="adj1" fmla="val 50000"/>
              <a:gd name="adj2" fmla="val 89626"/>
            </a:avLst>
          </a:prstGeom>
          <a:solidFill>
            <a:srgbClr val="C0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422541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EA73005-E03B-4BD2-AF4A-F474F69BCC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300" y="-28575"/>
            <a:ext cx="9677400" cy="6915150"/>
          </a:xfrm>
          <a:prstGeom prst="rect">
            <a:avLst/>
          </a:prstGeom>
        </p:spPr>
      </p:pic>
      <p:sp>
        <p:nvSpPr>
          <p:cNvPr id="6" name="Arrow: Up 5">
            <a:extLst>
              <a:ext uri="{FF2B5EF4-FFF2-40B4-BE49-F238E27FC236}">
                <a16:creationId xmlns:a16="http://schemas.microsoft.com/office/drawing/2014/main" id="{AC1B3AE5-18FF-4D93-9619-0E192F5C4D89}"/>
              </a:ext>
            </a:extLst>
          </p:cNvPr>
          <p:cNvSpPr/>
          <p:nvPr/>
        </p:nvSpPr>
        <p:spPr>
          <a:xfrm rot="5400000">
            <a:off x="3072894" y="5256800"/>
            <a:ext cx="802133" cy="1619399"/>
          </a:xfrm>
          <a:prstGeom prst="upArrow">
            <a:avLst>
              <a:gd name="adj1" fmla="val 50000"/>
              <a:gd name="adj2" fmla="val 89626"/>
            </a:avLst>
          </a:prstGeom>
          <a:solidFill>
            <a:srgbClr val="C0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089992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DDDBEA8-293D-480D-8AB5-5053501646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2537" y="428625"/>
            <a:ext cx="9686925" cy="6000750"/>
          </a:xfrm>
          <a:prstGeom prst="rect">
            <a:avLst/>
          </a:prstGeom>
        </p:spPr>
      </p:pic>
      <p:sp>
        <p:nvSpPr>
          <p:cNvPr id="6" name="Arrow: Up 5">
            <a:extLst>
              <a:ext uri="{FF2B5EF4-FFF2-40B4-BE49-F238E27FC236}">
                <a16:creationId xmlns:a16="http://schemas.microsoft.com/office/drawing/2014/main" id="{0AD43C23-B8DA-4A7A-992C-293AE9BAF983}"/>
              </a:ext>
            </a:extLst>
          </p:cNvPr>
          <p:cNvSpPr/>
          <p:nvPr/>
        </p:nvSpPr>
        <p:spPr>
          <a:xfrm>
            <a:off x="8120331" y="1397954"/>
            <a:ext cx="802133" cy="1619399"/>
          </a:xfrm>
          <a:prstGeom prst="upArrow">
            <a:avLst>
              <a:gd name="adj1" fmla="val 50000"/>
              <a:gd name="adj2" fmla="val 89626"/>
            </a:avLst>
          </a:prstGeom>
          <a:solidFill>
            <a:srgbClr val="C0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753918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45609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6F6D8F4-6911-440F-9F0E-B8DDE38078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9787" y="1724025"/>
            <a:ext cx="7972425" cy="340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4852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62C303A-E45C-4C47-8C80-5908C1493D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0350" y="2105025"/>
            <a:ext cx="6591300" cy="264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6280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1A58B69-488E-4681-954E-4AF44AEFE1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342900"/>
            <a:ext cx="10972800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3010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F208649-41D8-4FBE-8112-CEF416531B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314325"/>
            <a:ext cx="10972800" cy="6229350"/>
          </a:xfrm>
          <a:prstGeom prst="rect">
            <a:avLst/>
          </a:prstGeom>
        </p:spPr>
      </p:pic>
      <p:sp>
        <p:nvSpPr>
          <p:cNvPr id="7" name="Arrow: Up 6">
            <a:extLst>
              <a:ext uri="{FF2B5EF4-FFF2-40B4-BE49-F238E27FC236}">
                <a16:creationId xmlns:a16="http://schemas.microsoft.com/office/drawing/2014/main" id="{B98AB2D3-DC96-4394-A72E-0E587B37D310}"/>
              </a:ext>
            </a:extLst>
          </p:cNvPr>
          <p:cNvSpPr/>
          <p:nvPr/>
        </p:nvSpPr>
        <p:spPr>
          <a:xfrm rot="16200000">
            <a:off x="3677937" y="5614123"/>
            <a:ext cx="472535" cy="953985"/>
          </a:xfrm>
          <a:prstGeom prst="upArrow">
            <a:avLst>
              <a:gd name="adj1" fmla="val 50000"/>
              <a:gd name="adj2" fmla="val 89626"/>
            </a:avLst>
          </a:prstGeom>
          <a:solidFill>
            <a:srgbClr val="C0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4452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57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58" baseType="lpstr">
      <vt:lpstr>Office Theme</vt:lpstr>
      <vt:lpstr>Setting Up Dynamics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Setting up Azure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Setting up Connected Field Service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revision>3</cp:revision>
  <dcterms:modified xsi:type="dcterms:W3CDTF">2018-03-13T02:35:11Z</dcterms:modified>
</cp:coreProperties>
</file>